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1"/>
  </p:notesMasterIdLst>
  <p:sldIdLst>
    <p:sldId id="276" r:id="rId3"/>
    <p:sldId id="296" r:id="rId4"/>
    <p:sldId id="338" r:id="rId5"/>
    <p:sldId id="271" r:id="rId6"/>
    <p:sldId id="283" r:id="rId7"/>
    <p:sldId id="289" r:id="rId8"/>
    <p:sldId id="291" r:id="rId9"/>
    <p:sldId id="300" r:id="rId10"/>
    <p:sldId id="284" r:id="rId11"/>
    <p:sldId id="315" r:id="rId12"/>
    <p:sldId id="311" r:id="rId13"/>
    <p:sldId id="312" r:id="rId14"/>
    <p:sldId id="313" r:id="rId15"/>
    <p:sldId id="307" r:id="rId16"/>
    <p:sldId id="319" r:id="rId17"/>
    <p:sldId id="327" r:id="rId18"/>
    <p:sldId id="335" r:id="rId19"/>
    <p:sldId id="334" r:id="rId20"/>
    <p:sldId id="281" r:id="rId21"/>
    <p:sldId id="299" r:id="rId22"/>
    <p:sldId id="337" r:id="rId23"/>
    <p:sldId id="297" r:id="rId24"/>
    <p:sldId id="293" r:id="rId25"/>
    <p:sldId id="331" r:id="rId26"/>
    <p:sldId id="325" r:id="rId27"/>
    <p:sldId id="294" r:id="rId28"/>
    <p:sldId id="295" r:id="rId29"/>
    <p:sldId id="30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240"/>
    <a:srgbClr val="70A8DA"/>
    <a:srgbClr val="01BCFF"/>
    <a:srgbClr val="FCD68D"/>
    <a:srgbClr val="FBE9DC"/>
    <a:srgbClr val="61D6FF"/>
    <a:srgbClr val="A6A6A6"/>
    <a:srgbClr val="4C9DD4"/>
    <a:srgbClr val="DAF7F2"/>
    <a:srgbClr val="4AD6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A58EC7-1D1A-4F8F-88F1-1C7CAE682E08}" v="362" dt="2021-09-13T14:26:24.827"/>
    <p1510:client id="{0ADCDA98-EF56-4D08-8B4D-A36498D73FA7}" v="2957" dt="2021-09-15T10:26:45.240"/>
    <p1510:client id="{10FD0C2C-7405-4CFE-8737-F9145E9DF9EE}" v="667" dt="2021-09-13T08:53:08.571"/>
    <p1510:client id="{36C9C7CC-D832-4931-86B5-A55E3E17B7FD}" v="2351" dt="2021-09-15T06:28:20.500"/>
    <p1510:client id="{3A9392A8-7D27-4FEB-AB6A-830851DD2D75}" v="759" dt="2021-09-16T05:07:45.498"/>
    <p1510:client id="{4BDFE410-D0CD-4560-82E3-42D91BB7BC39}" v="140" dt="2021-09-15T05:44:42.102"/>
    <p1510:client id="{50695247-BBD7-4883-9FFD-4F85BA8A66F1}" v="90" dt="2021-09-14T03:19:14.595"/>
    <p1510:client id="{6968D3A1-9855-453F-9FF2-DE0DA7145713}" v="273" dt="2021-09-15T05:16:09.584"/>
    <p1510:client id="{77E7F96F-97B7-48AD-8D8D-3C279AF90E7D}" v="30" dt="2021-09-13T15:45:48.699"/>
    <p1510:client id="{785FBB6C-3EE3-4A0B-88CD-709939DA2B49}" v="1258" dt="2021-09-16T04:30:29.749"/>
    <p1510:client id="{7CA918F3-9A9A-4650-9E11-31320B9EE06F}" v="2059" dt="2021-09-13T10:42:33.656"/>
    <p1510:client id="{9B883948-129E-4617-998D-05BE6D16F454}" v="275" dt="2021-09-14T02:00:36.026"/>
    <p1510:client id="{9EFD6348-E476-481D-9D6D-6C8D4BD4816F}" v="2" dt="2021-09-14T13:59:58.791"/>
    <p1510:client id="{A6E7ADF2-CF9E-48FA-A0BD-20F475F90837}" v="2264" dt="2021-09-13T10:42:16.505"/>
    <p1510:client id="{B7A38C84-7204-47ED-87C1-C8F708688A7E}" v="73" dt="2021-09-13T16:27:44.557"/>
    <p1510:client id="{BB9A2DD9-315D-4E75-9640-5446F2299225}" v="179" dt="2021-09-16T02:18:00.823"/>
    <p1510:client id="{C3A61E29-AF4C-4A73-9C06-811E75D51607}" v="79" dt="2021-09-15T12:39:54.384"/>
    <p1510:client id="{CE2D210E-29DC-4A60-9049-9F52927C38CA}" v="4" dt="2021-09-15T07:08:20.070"/>
    <p1510:client id="{D20A4A14-69CF-4016-BB81-D4CDA4A7C33A}" v="991" dt="2021-09-15T10:41:40.780"/>
    <p1510:client id="{E5F571D2-5D5E-4E36-95B4-8C211CCD70E6}" v="590" dt="2021-09-13T14:56:30.366"/>
    <p1510:client id="{ECA45491-244E-4D62-B2D5-B20517618965}" v="1626" dt="2021-09-13T10:41:51.760"/>
    <p1510:client id="{EE440C67-8924-4B59-8A61-694DB37C2BC5}" v="6" dt="2021-09-13T08:23:10.658"/>
    <p1510:client id="{F0C77F5A-47A3-49C2-9799-86C3F9A598C3}" v="198" dt="2021-09-14T03:04:08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11:42:39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13150 4950 16383 0 0,'4'0'0'0'0,"6"-3"0"0"0,11 0 0 0 0,13-1 0 0 0,25 2 0 0 0,23-3 0 0 0,15 0 0 0 0,17-4 0 0 0,21-4 0 0 0,26-1 0 0 0,26-2 0 0 0,2 2 0 0 0,0 0 0 0 0,-6 1 0 0 0,-3 3 0 0 0,-2 2 0 0 0,5 2 0 0 0,0 4 0 0 0,-7 1 0 0 0,-9 0 0 0 0,-10 4 0 0 0,-6 2 0 0 0,-11 1 0 0 0,15 11 0 0 0,3 8 0 0 0,-13 2 0 0 0,-17 2 0 0 0,-13 2 0 0 0,-19 0 0 0 0,-6 0 0 0 0,-5 4 0 0 0,-6 5 0 0 0,-7 5 0 0 0,3 7 0 0 0,6 6 0 0 0,2 4 0 0 0,4 4 0 0 0,1 1 0 0 0,2 1 0 0 0,-9-9 0 0 0,0-7 0 0 0,-2-2 0 0 0,4 5 0 0 0,0 0 0 0 0,4 5 0 0 0,0 4 0 0 0,0 3 0 0 0,1 3 0 0 0,3 5 0 0 0,0 1 0 0 0,1-2 0 0 0,0-3 0 0 0,-4-6 0 0 0,0-3 0 0 0,0-7 0 0 0,-4-5 0 0 0,3-2 0 0 0,-1-8 0 0 0,3-5 0 0 0,34 3 0 0 0,14-1 0 0 0,9-1 0 0 0,3-3 0 0 0,-7-6 0 0 0,-11-4 0 0 0,-8-4 0 0 0,-9-1 0 0 0,-7-3 0 0 0,-3 0 0 0 0,-11-3 0 0 0,2-3 0 0 0,10-1 0 0 0,39-2 0 0 0,48-2 0 0 0,54-4 0 0 0,36-2 0 0 0,19 0 0 0 0,7-6 0 0 0,-11-2 0 0 0,-27-1 0 0 0,-49 1 0 0 0,-43 3 0 0 0,-48 2 0 0 0,-42 1 0 0 0,-31 3 0 0 0,-25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3CB80-5194-4CE0-BD3B-E111CF226C8E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CD29-975B-49B8-A74E-BFE04BD60F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603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3CD29-975B-49B8-A74E-BFE04BD60F6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868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3CD29-975B-49B8-A74E-BFE04BD60F6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04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16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50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635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DEBF-0D51-47B5-941B-75CA83A23DD4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F4DC3-B139-431E-85A6-BFE54270E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511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DEBF-0D51-47B5-941B-75CA83A23DD4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F4DC3-B139-431E-85A6-BFE54270E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163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DEBF-0D51-47B5-941B-75CA83A23DD4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F4DC3-B139-431E-85A6-BFE54270E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44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DEBF-0D51-47B5-941B-75CA83A23DD4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F4DC3-B139-431E-85A6-BFE54270E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612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DEBF-0D51-47B5-941B-75CA83A23DD4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F4DC3-B139-431E-85A6-BFE54270E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3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DEBF-0D51-47B5-941B-75CA83A23DD4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F4DC3-B139-431E-85A6-BFE54270E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868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DEBF-0D51-47B5-941B-75CA83A23DD4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F4DC3-B139-431E-85A6-BFE54270E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442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DEBF-0D51-47B5-941B-75CA83A23DD4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F4DC3-B139-431E-85A6-BFE54270E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088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9612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DEBF-0D51-47B5-941B-75CA83A23DD4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F4DC3-B139-431E-85A6-BFE54270E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78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DEBF-0D51-47B5-941B-75CA83A23DD4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F4DC3-B139-431E-85A6-BFE54270E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4096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DEBF-0D51-47B5-941B-75CA83A23DD4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F4DC3-B139-431E-85A6-BFE54270E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58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4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71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24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5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2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65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49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52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DDEBF-0D51-47B5-941B-75CA83A23DD4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F4DC3-B139-431E-85A6-BFE54270E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46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NdwE5uZyIY?feature=oembed" TargetMode="Externa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1tzZdQfaGM?feature=oembed" TargetMode="External"/><Relationship Id="rId5" Type="http://schemas.openxmlformats.org/officeDocument/2006/relationships/image" Target="../media/image52.jpe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1.wdp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3C34650-0C7D-4F3A-AF15-EA5F7BEE2861}"/>
              </a:ext>
            </a:extLst>
          </p:cNvPr>
          <p:cNvSpPr/>
          <p:nvPr/>
        </p:nvSpPr>
        <p:spPr>
          <a:xfrm>
            <a:off x="7537094" y="3290847"/>
            <a:ext cx="615821" cy="632681"/>
          </a:xfrm>
          <a:prstGeom prst="rect">
            <a:avLst/>
          </a:prstGeom>
          <a:solidFill>
            <a:srgbClr val="61D6FF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4072088" y="2119748"/>
            <a:ext cx="4025411" cy="17298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err="1">
                <a:solidFill>
                  <a:schemeClr val="tx1"/>
                </a:solidFill>
                <a:ea typeface="맑은 고딕"/>
              </a:rPr>
              <a:t>최종</a:t>
            </a:r>
            <a:r>
              <a:rPr lang="en-US" altLang="ko-KR" sz="28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800" b="1" i="1" kern="0" err="1">
                <a:solidFill>
                  <a:schemeClr val="tx1"/>
                </a:solidFill>
                <a:ea typeface="맑은 고딕"/>
              </a:rPr>
              <a:t>경진대회</a:t>
            </a:r>
            <a:r>
              <a:rPr lang="en-US" altLang="ko-KR" sz="2800" b="1" i="1" kern="0">
                <a:solidFill>
                  <a:schemeClr val="tx1"/>
                </a:solidFill>
                <a:ea typeface="맑은 고딕"/>
              </a:rPr>
              <a:t>  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1400" b="1" kern="0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  <a:ea typeface="+mn-lt"/>
                <a:cs typeface="+mn-lt"/>
              </a:rPr>
              <a:t>I'm still hungry</a:t>
            </a:r>
            <a:endParaRPr lang="en-US" sz="3200" b="1">
              <a:solidFill>
                <a:schemeClr val="accent1">
                  <a:lumMod val="75000"/>
                </a:schemeClr>
              </a:solidFill>
              <a:latin typeface="Bradley Hand ITC" panose="03070402050302030203" pitchFamily="66" charset="0"/>
              <a:ea typeface="맑은 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CA94CB-9AC1-4BB8-AB50-BA5C0CC171BD}"/>
              </a:ext>
            </a:extLst>
          </p:cNvPr>
          <p:cNvSpPr/>
          <p:nvPr/>
        </p:nvSpPr>
        <p:spPr>
          <a:xfrm>
            <a:off x="3935166" y="1831611"/>
            <a:ext cx="612000" cy="61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/>
          <a:lstStyle/>
          <a:p>
            <a:pPr algn="ctr">
              <a:defRPr/>
            </a:pPr>
            <a:endParaRPr lang="ko-KR" altLang="en-US" sz="800">
              <a:solidFill>
                <a:prstClr val="white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54BBF834-0FD3-4194-B360-3E2DA93884B2}"/>
              </a:ext>
            </a:extLst>
          </p:cNvPr>
          <p:cNvSpPr/>
          <p:nvPr/>
        </p:nvSpPr>
        <p:spPr>
          <a:xfrm>
            <a:off x="4547166" y="1720106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>
              <a:defRPr/>
            </a:pPr>
            <a:r>
              <a:rPr lang="en-US" altLang="ko-KR" sz="700" b="1">
                <a:ea typeface="맑은 고딕"/>
              </a:rPr>
              <a:t>KIM</a:t>
            </a:r>
            <a:endParaRPr lang="ko-KR" altLang="en-US" sz="700" b="1">
              <a:ea typeface="맑은 고딕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A2C2387-D06D-4D43-B543-CEA3B68FA17C}"/>
              </a:ext>
            </a:extLst>
          </p:cNvPr>
          <p:cNvGrpSpPr/>
          <p:nvPr/>
        </p:nvGrpSpPr>
        <p:grpSpPr>
          <a:xfrm>
            <a:off x="4041653" y="1929774"/>
            <a:ext cx="415674" cy="415674"/>
            <a:chOff x="454168" y="382727"/>
            <a:chExt cx="415674" cy="41567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148154-C4EE-42DC-AE2A-C64C64B4C921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409AEC3-5F8A-4FC5-8D2B-C6C2080A2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4365CB0-3E82-4F07-A055-CE0AE56403FF}"/>
              </a:ext>
            </a:extLst>
          </p:cNvPr>
          <p:cNvSpPr txBox="1"/>
          <p:nvPr/>
        </p:nvSpPr>
        <p:spPr>
          <a:xfrm>
            <a:off x="6715760" y="5094627"/>
            <a:ext cx="5313680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32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empus Sans ITC" panose="04020404030D07020202" pitchFamily="82" charset="0"/>
                <a:ea typeface="맑은 고딕"/>
              </a:rPr>
              <a:t>TEAM D: </a:t>
            </a:r>
            <a:r>
              <a:rPr lang="ko-KR" altLang="en-US" sz="3200" b="1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empus Sans ITC" panose="04020404030D07020202" pitchFamily="82" charset="0"/>
                <a:ea typeface="맑은 고딕"/>
              </a:rPr>
              <a:t>Launch</a:t>
            </a:r>
            <a:r>
              <a:rPr lang="ko-KR" altLang="en-US" sz="32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empus Sans ITC" panose="04020404030D07020202" pitchFamily="82" charset="0"/>
                <a:ea typeface="맑은 고딕"/>
              </a:rPr>
              <a:t> Time</a:t>
            </a:r>
            <a:endParaRPr lang="ko-KR" altLang="en-US" sz="28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empus Sans ITC" panose="04020404030D07020202" pitchFamily="82" charset="0"/>
              <a:ea typeface="맑은 고딕"/>
            </a:endParaRPr>
          </a:p>
          <a:p>
            <a:pPr algn="r">
              <a:lnSpc>
                <a:spcPct val="150000"/>
              </a:lnSpc>
            </a:pPr>
            <a:r>
              <a:rPr lang="en-US" altLang="ko-KR" b="1" err="1">
                <a:latin typeface="Viner Hand ITC" panose="03070502030502020203" pitchFamily="66" charset="0"/>
                <a:ea typeface="맑은 고딕"/>
              </a:rPr>
              <a:t>Minsang</a:t>
            </a:r>
            <a:r>
              <a:rPr lang="en-US" altLang="ko-KR" b="1">
                <a:latin typeface="Viner Hand ITC" panose="03070502030502020203" pitchFamily="66" charset="0"/>
                <a:ea typeface="맑은 고딕"/>
              </a:rPr>
              <a:t> Koo   </a:t>
            </a:r>
            <a:r>
              <a:rPr lang="en-US" altLang="ko-KR" b="1" err="1">
                <a:latin typeface="Viner Hand ITC" panose="03070502030502020203" pitchFamily="66" charset="0"/>
                <a:ea typeface="맑은 고딕"/>
              </a:rPr>
              <a:t>Kyeongmuk</a:t>
            </a:r>
            <a:r>
              <a:rPr lang="en-US" altLang="ko-KR" b="1">
                <a:latin typeface="Viner Hand ITC" panose="03070502030502020203" pitchFamily="66" charset="0"/>
                <a:ea typeface="맑은 고딕"/>
              </a:rPr>
              <a:t> Lim   </a:t>
            </a:r>
            <a:r>
              <a:rPr lang="en-US" altLang="ko-KR" b="1" err="1">
                <a:latin typeface="Viner Hand ITC" panose="03070502030502020203" pitchFamily="66" charset="0"/>
                <a:ea typeface="맑은 고딕"/>
              </a:rPr>
              <a:t>Jaewon</a:t>
            </a:r>
            <a:r>
              <a:rPr lang="en-US" altLang="ko-KR" b="1">
                <a:latin typeface="Viner Hand ITC" panose="03070502030502020203" pitchFamily="66" charset="0"/>
                <a:ea typeface="맑은 고딕"/>
              </a:rPr>
              <a:t> Choi</a:t>
            </a:r>
            <a:endParaRPr lang="ko-KR" altLang="en-US" b="1">
              <a:latin typeface="Viner Hand ITC" panose="03070502030502020203" pitchFamily="66" charset="0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92199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프로젝트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수행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절차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및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방법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7">
            <a:extLst>
              <a:ext uri="{FF2B5EF4-FFF2-40B4-BE49-F238E27FC236}">
                <a16:creationId xmlns:a16="http://schemas.microsoft.com/office/drawing/2014/main" id="{80EB450C-1A4E-4375-A338-38FD8F142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879" y="2595437"/>
            <a:ext cx="1626296" cy="1636734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FD013065-8F7A-44BE-B47E-635CD676F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469" y="2511930"/>
            <a:ext cx="1741118" cy="1761994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180D7B59-DF4D-443C-905D-0546A1FDD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538" y="2517018"/>
            <a:ext cx="2764076" cy="15221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B2E51E-157A-4DB0-BB83-248E20DF6025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493F99-B0AA-4612-A90D-BFB779DA016D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5381A65-A24D-4E38-9B68-62FACBA2A4F5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6B562FF-28C1-4BD3-811F-00DBE7870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5" name="Freeform 36">
            <a:extLst>
              <a:ext uri="{FF2B5EF4-FFF2-40B4-BE49-F238E27FC236}">
                <a16:creationId xmlns:a16="http://schemas.microsoft.com/office/drawing/2014/main" id="{4A08D05A-5FEB-4969-A9B5-F93573701DFF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자유형 23">
            <a:extLst>
              <a:ext uri="{FF2B5EF4-FFF2-40B4-BE49-F238E27FC236}">
                <a16:creationId xmlns:a16="http://schemas.microsoft.com/office/drawing/2014/main" id="{DD53693A-8DDF-4CE2-8A36-82CA511D13FD}"/>
              </a:ext>
            </a:extLst>
          </p:cNvPr>
          <p:cNvSpPr>
            <a:spLocks/>
          </p:cNvSpPr>
          <p:nvPr/>
        </p:nvSpPr>
        <p:spPr bwMode="auto">
          <a:xfrm>
            <a:off x="586593" y="3146789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0" name="Group 12">
            <a:extLst>
              <a:ext uri="{FF2B5EF4-FFF2-40B4-BE49-F238E27FC236}">
                <a16:creationId xmlns:a16="http://schemas.microsoft.com/office/drawing/2014/main" id="{7F77F0E3-4F12-42FB-9B91-C44F7C29310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14034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2A13CCEC-C0AB-4BB5-B4CF-F3F582C4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5FB710ED-2FE8-4C60-A8C5-F49054EB0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CEC46E-B84B-4365-8570-5343A97E51EE}"/>
              </a:ext>
            </a:extLst>
          </p:cNvPr>
          <p:cNvSpPr/>
          <p:nvPr/>
        </p:nvSpPr>
        <p:spPr>
          <a:xfrm>
            <a:off x="185702" y="2367704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err="1">
                <a:ea typeface="맑은 고딕"/>
              </a:rPr>
              <a:t>수행절차</a:t>
            </a:r>
            <a:r>
              <a:rPr lang="en-US" altLang="ko-KR" sz="800">
                <a:ea typeface="맑은 고딕"/>
              </a:rPr>
              <a:t> </a:t>
            </a:r>
            <a:endParaRPr lang="ko-KR" altLang="en-US" sz="800" err="1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BEA9D138-823B-4C6C-A1D5-47773214E8A2}"/>
              </a:ext>
            </a:extLst>
          </p:cNvPr>
          <p:cNvSpPr>
            <a:spLocks/>
          </p:cNvSpPr>
          <p:nvPr/>
        </p:nvSpPr>
        <p:spPr bwMode="auto">
          <a:xfrm>
            <a:off x="590068" y="1943618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3F9F3249-C5D9-4BD2-84DF-82466481B33D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419703" y="2531415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75E0A94B-2448-4BB9-A05D-04A29082CA21}"/>
              </a:ext>
            </a:extLst>
          </p:cNvPr>
          <p:cNvSpPr/>
          <p:nvPr/>
        </p:nvSpPr>
        <p:spPr>
          <a:xfrm>
            <a:off x="783719" y="2256201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700" b="1">
                <a:ea typeface="맑은 고딕"/>
              </a:rPr>
              <a:t>03</a:t>
            </a:r>
            <a:endParaRPr lang="en-US" altLang="ko-KR" sz="7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816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프로젝트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수행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절차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및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C34650-0C7D-4F3A-AF15-EA5F7BEE2861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7">
            <a:extLst>
              <a:ext uri="{FF2B5EF4-FFF2-40B4-BE49-F238E27FC236}">
                <a16:creationId xmlns:a16="http://schemas.microsoft.com/office/drawing/2014/main" id="{80EB450C-1A4E-4375-A338-38FD8F142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687" y="2574560"/>
            <a:ext cx="1626296" cy="1636734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94BE9CC-775D-4A6E-A83F-B072A1775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212" y="3524013"/>
            <a:ext cx="4194131" cy="2960824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F2305DFC-21DF-4330-8BED-76BC2E457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142" y="961496"/>
            <a:ext cx="4256762" cy="242704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68F9021-E220-4DF1-92B3-4FC8F53FF438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21CE92F-DF56-4F79-ABF7-F127158C75EB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C4844A6-5D72-4B84-A14F-F503D5E62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9" name="Freeform 36">
            <a:extLst>
              <a:ext uri="{FF2B5EF4-FFF2-40B4-BE49-F238E27FC236}">
                <a16:creationId xmlns:a16="http://schemas.microsoft.com/office/drawing/2014/main" id="{13DF0A96-07C6-46F3-B733-6FF97B72E455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자유형 23">
            <a:extLst>
              <a:ext uri="{FF2B5EF4-FFF2-40B4-BE49-F238E27FC236}">
                <a16:creationId xmlns:a16="http://schemas.microsoft.com/office/drawing/2014/main" id="{F04AFC04-986F-4B35-8468-EB5D941054E9}"/>
              </a:ext>
            </a:extLst>
          </p:cNvPr>
          <p:cNvSpPr>
            <a:spLocks/>
          </p:cNvSpPr>
          <p:nvPr/>
        </p:nvSpPr>
        <p:spPr bwMode="auto">
          <a:xfrm>
            <a:off x="586593" y="3146789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1" name="Group 12">
            <a:extLst>
              <a:ext uri="{FF2B5EF4-FFF2-40B4-BE49-F238E27FC236}">
                <a16:creationId xmlns:a16="http://schemas.microsoft.com/office/drawing/2014/main" id="{FBA61FF3-DFAE-4972-90D5-0CDA17B53AC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14034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8232078A-318A-4CA0-9DCD-688720F85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12889D2B-851E-4844-A3DD-D089B0966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F9AA7C-49EE-4FC7-BEAF-7B1DC8B19092}"/>
              </a:ext>
            </a:extLst>
          </p:cNvPr>
          <p:cNvSpPr/>
          <p:nvPr/>
        </p:nvSpPr>
        <p:spPr>
          <a:xfrm>
            <a:off x="185702" y="2367704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err="1">
                <a:ea typeface="맑은 고딕"/>
              </a:rPr>
              <a:t>수행절차</a:t>
            </a:r>
            <a:r>
              <a:rPr lang="en-US" altLang="ko-KR" sz="800">
                <a:ea typeface="맑은 고딕"/>
              </a:rPr>
              <a:t> </a:t>
            </a:r>
            <a:endParaRPr lang="ko-KR" altLang="en-US" sz="800" err="1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BA1AEB2C-7969-4E67-B006-4258D02B5C6C}"/>
              </a:ext>
            </a:extLst>
          </p:cNvPr>
          <p:cNvSpPr>
            <a:spLocks/>
          </p:cNvSpPr>
          <p:nvPr/>
        </p:nvSpPr>
        <p:spPr bwMode="auto">
          <a:xfrm>
            <a:off x="590068" y="1943618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D50461E3-2CF7-480C-B408-1CA31574CEFE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419703" y="2531415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F8A133D1-DC27-4774-B0E4-BC0E77B492B0}"/>
              </a:ext>
            </a:extLst>
          </p:cNvPr>
          <p:cNvSpPr/>
          <p:nvPr/>
        </p:nvSpPr>
        <p:spPr>
          <a:xfrm>
            <a:off x="783719" y="2256201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700" b="1">
                <a:ea typeface="맑은 고딕"/>
              </a:rPr>
              <a:t>03</a:t>
            </a:r>
            <a:endParaRPr lang="en-US" altLang="ko-KR" sz="7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822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프로젝트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수행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절차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및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방법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8">
            <a:extLst>
              <a:ext uri="{FF2B5EF4-FFF2-40B4-BE49-F238E27FC236}">
                <a16:creationId xmlns:a16="http://schemas.microsoft.com/office/drawing/2014/main" id="{FD013065-8F7A-44BE-B47E-635CD676F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441" y="2668505"/>
            <a:ext cx="1741118" cy="1761994"/>
          </a:xfrm>
          <a:prstGeom prst="rect">
            <a:avLst/>
          </a:prstGeom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D8D7F69-9446-47F1-9CEA-FA509798B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121" y="1220818"/>
            <a:ext cx="4883062" cy="47528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CCA3B81-C434-491E-9DB4-C3C8321C7348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241496-D740-4EA4-B309-24BF7D095EF1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5FDB9A2-48EE-4693-98A4-CFF86179AD7D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1474C07-C1D5-4FC1-8DFD-4CD9609D9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4" name="Freeform 36">
            <a:extLst>
              <a:ext uri="{FF2B5EF4-FFF2-40B4-BE49-F238E27FC236}">
                <a16:creationId xmlns:a16="http://schemas.microsoft.com/office/drawing/2014/main" id="{CE9B72F1-516B-4ADB-8899-297E69CD87BF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자유형 23">
            <a:extLst>
              <a:ext uri="{FF2B5EF4-FFF2-40B4-BE49-F238E27FC236}">
                <a16:creationId xmlns:a16="http://schemas.microsoft.com/office/drawing/2014/main" id="{3C5BC43F-493E-42F7-80D3-651A28C182BB}"/>
              </a:ext>
            </a:extLst>
          </p:cNvPr>
          <p:cNvSpPr>
            <a:spLocks/>
          </p:cNvSpPr>
          <p:nvPr/>
        </p:nvSpPr>
        <p:spPr bwMode="auto">
          <a:xfrm>
            <a:off x="586593" y="3146789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0" name="Group 12">
            <a:extLst>
              <a:ext uri="{FF2B5EF4-FFF2-40B4-BE49-F238E27FC236}">
                <a16:creationId xmlns:a16="http://schemas.microsoft.com/office/drawing/2014/main" id="{747A21D9-C809-4CAF-838F-043935E443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14034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874D7308-80CE-442E-86C8-3F158164F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7AD90106-FBF5-4E9C-A250-43DEDD983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3CE965-38B1-478A-9D8C-14E9D7C8D726}"/>
              </a:ext>
            </a:extLst>
          </p:cNvPr>
          <p:cNvSpPr/>
          <p:nvPr/>
        </p:nvSpPr>
        <p:spPr>
          <a:xfrm>
            <a:off x="185702" y="2367704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err="1">
                <a:ea typeface="맑은 고딕"/>
              </a:rPr>
              <a:t>수행절차</a:t>
            </a:r>
            <a:r>
              <a:rPr lang="en-US" altLang="ko-KR" sz="800">
                <a:ea typeface="맑은 고딕"/>
              </a:rPr>
              <a:t> </a:t>
            </a:r>
            <a:endParaRPr lang="ko-KR" altLang="en-US" sz="800" err="1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DCB2F2F5-CD3B-4E13-84BC-6EAC9A604BAF}"/>
              </a:ext>
            </a:extLst>
          </p:cNvPr>
          <p:cNvSpPr>
            <a:spLocks/>
          </p:cNvSpPr>
          <p:nvPr/>
        </p:nvSpPr>
        <p:spPr bwMode="auto">
          <a:xfrm>
            <a:off x="590068" y="1943618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714DB544-A4B3-4B32-9CEF-C79AFBE934E6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419703" y="2531415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51589976-C7DD-41BD-8581-B513C031850B}"/>
              </a:ext>
            </a:extLst>
          </p:cNvPr>
          <p:cNvSpPr/>
          <p:nvPr/>
        </p:nvSpPr>
        <p:spPr>
          <a:xfrm>
            <a:off x="783719" y="2256201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700" b="1">
                <a:ea typeface="맑은 고딕"/>
              </a:rPr>
              <a:t>03</a:t>
            </a:r>
            <a:endParaRPr lang="en-US" altLang="ko-KR" sz="7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142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프로젝트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수행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절차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및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방법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1">
            <a:extLst>
              <a:ext uri="{FF2B5EF4-FFF2-40B4-BE49-F238E27FC236}">
                <a16:creationId xmlns:a16="http://schemas.microsoft.com/office/drawing/2014/main" id="{180D7B59-DF4D-443C-905D-0546A1FD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92" y="2715347"/>
            <a:ext cx="2764076" cy="1522174"/>
          </a:xfrm>
          <a:prstGeom prst="rect">
            <a:avLst/>
          </a:prstGeom>
        </p:spPr>
      </p:pic>
      <p:pic>
        <p:nvPicPr>
          <p:cNvPr id="5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B2ED346-DDF8-44C8-BAF6-2A3D38694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60" y="1386905"/>
            <a:ext cx="6501621" cy="2665648"/>
          </a:xfrm>
          <a:prstGeom prst="rect">
            <a:avLst/>
          </a:prstGeom>
        </p:spPr>
      </p:pic>
      <p:pic>
        <p:nvPicPr>
          <p:cNvPr id="10" name="그림 11">
            <a:extLst>
              <a:ext uri="{FF2B5EF4-FFF2-40B4-BE49-F238E27FC236}">
                <a16:creationId xmlns:a16="http://schemas.microsoft.com/office/drawing/2014/main" id="{CFB0C5DB-BEB1-44AE-9D6C-A310BF592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660" y="4392207"/>
            <a:ext cx="6166980" cy="15808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8A454E8-FBA3-4AEF-AEF0-6A1A9449C7EA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BE0244-5714-4CEF-A88D-2B50B7D42C91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4C82B94-9110-47A2-815A-5CE15677BA8D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30F4F24-7CCA-4F67-8117-3E9EF948E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4" name="Freeform 36">
            <a:extLst>
              <a:ext uri="{FF2B5EF4-FFF2-40B4-BE49-F238E27FC236}">
                <a16:creationId xmlns:a16="http://schemas.microsoft.com/office/drawing/2014/main" id="{9EF3771A-55D8-4CA1-BE1A-30F13A68F89C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자유형 23">
            <a:extLst>
              <a:ext uri="{FF2B5EF4-FFF2-40B4-BE49-F238E27FC236}">
                <a16:creationId xmlns:a16="http://schemas.microsoft.com/office/drawing/2014/main" id="{B292AE23-200E-4E4A-8A19-6009D3532CFC}"/>
              </a:ext>
            </a:extLst>
          </p:cNvPr>
          <p:cNvSpPr>
            <a:spLocks/>
          </p:cNvSpPr>
          <p:nvPr/>
        </p:nvSpPr>
        <p:spPr bwMode="auto">
          <a:xfrm>
            <a:off x="586593" y="3146789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9" name="Group 12">
            <a:extLst>
              <a:ext uri="{FF2B5EF4-FFF2-40B4-BE49-F238E27FC236}">
                <a16:creationId xmlns:a16="http://schemas.microsoft.com/office/drawing/2014/main" id="{A67F77FC-6BF0-4493-B2C2-883684D809A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14034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6A8F5DF9-C2DB-4EDD-99DF-F5C8FAF49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38445351-6508-43F0-9E7F-8B5816CA5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87D303-AD08-4BA4-B9AE-EA12FAD3DE2E}"/>
              </a:ext>
            </a:extLst>
          </p:cNvPr>
          <p:cNvSpPr/>
          <p:nvPr/>
        </p:nvSpPr>
        <p:spPr>
          <a:xfrm>
            <a:off x="185702" y="2367704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err="1">
                <a:ea typeface="맑은 고딕"/>
              </a:rPr>
              <a:t>수행절차</a:t>
            </a:r>
            <a:r>
              <a:rPr lang="en-US" altLang="ko-KR" sz="800">
                <a:ea typeface="맑은 고딕"/>
              </a:rPr>
              <a:t> </a:t>
            </a:r>
            <a:endParaRPr lang="ko-KR" altLang="en-US" sz="800" err="1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9824F34D-CCA0-47DC-B7F1-576460EBE296}"/>
              </a:ext>
            </a:extLst>
          </p:cNvPr>
          <p:cNvSpPr>
            <a:spLocks/>
          </p:cNvSpPr>
          <p:nvPr/>
        </p:nvSpPr>
        <p:spPr bwMode="auto">
          <a:xfrm>
            <a:off x="590068" y="1943618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0CE6F648-D2B8-4D1C-A6C5-F1335337BA5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419703" y="2531415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567AA445-C460-4EFE-839A-0AC8ED3F72FF}"/>
              </a:ext>
            </a:extLst>
          </p:cNvPr>
          <p:cNvSpPr/>
          <p:nvPr/>
        </p:nvSpPr>
        <p:spPr>
          <a:xfrm>
            <a:off x="783719" y="2256201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700" b="1">
                <a:ea typeface="맑은 고딕"/>
              </a:rPr>
              <a:t>03</a:t>
            </a:r>
            <a:endParaRPr lang="en-US" altLang="ko-KR" sz="7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944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프로젝트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 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수행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결과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 -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파일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 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구조</a:t>
            </a:r>
            <a:endParaRPr lang="ko-KR" altLang="en-US" err="1">
              <a:solidFill>
                <a:schemeClr val="tx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53467E7-6E8E-4A98-9B43-A6E1424209C1}"/>
              </a:ext>
            </a:extLst>
          </p:cNvPr>
          <p:cNvGrpSpPr/>
          <p:nvPr/>
        </p:nvGrpSpPr>
        <p:grpSpPr>
          <a:xfrm>
            <a:off x="1395044" y="867524"/>
            <a:ext cx="10548810" cy="5617291"/>
            <a:chOff x="1395044" y="867524"/>
            <a:chExt cx="10548810" cy="5617291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8964794-67A8-4D7A-8E5E-09DF0711AC78}"/>
                </a:ext>
              </a:extLst>
            </p:cNvPr>
            <p:cNvCxnSpPr>
              <a:cxnSpLocks/>
            </p:cNvCxnSpPr>
            <p:nvPr/>
          </p:nvCxnSpPr>
          <p:spPr>
            <a:xfrm>
              <a:off x="1824718" y="867524"/>
              <a:ext cx="9612000" cy="0"/>
            </a:xfrm>
            <a:prstGeom prst="line">
              <a:avLst/>
            </a:prstGeom>
            <a:ln>
              <a:solidFill>
                <a:srgbClr val="2731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4A316C-6AB1-4877-9F38-F3EC14B22143}"/>
                </a:ext>
              </a:extLst>
            </p:cNvPr>
            <p:cNvSpPr txBox="1"/>
            <p:nvPr/>
          </p:nvSpPr>
          <p:spPr>
            <a:xfrm>
              <a:off x="3669321" y="1910859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b="1" err="1">
                  <a:ea typeface="맑은 고딕"/>
                </a:rPr>
                <a:t>final_project.launch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995F63-876B-42AA-8507-75EA393F9954}"/>
                </a:ext>
              </a:extLst>
            </p:cNvPr>
            <p:cNvSpPr txBox="1"/>
            <p:nvPr/>
          </p:nvSpPr>
          <p:spPr>
            <a:xfrm>
              <a:off x="3635749" y="2898615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b="1">
                  <a:ea typeface="맑은 고딕"/>
                </a:rPr>
                <a:t>main_final.py</a:t>
              </a:r>
              <a:endParaRPr lang="ko-KR" b="1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712A13-525B-4C48-9F43-F385921C089D}"/>
                </a:ext>
              </a:extLst>
            </p:cNvPr>
            <p:cNvSpPr txBox="1"/>
            <p:nvPr/>
          </p:nvSpPr>
          <p:spPr>
            <a:xfrm>
              <a:off x="3635748" y="3415319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b="1">
                  <a:ea typeface="맑은 고딕"/>
                </a:rPr>
                <a:t>drive_module.py</a:t>
              </a:r>
              <a:endParaRPr lang="ko-KR" b="1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FD31CE-0818-41DE-B5CF-55F63B082056}"/>
                </a:ext>
              </a:extLst>
            </p:cNvPr>
            <p:cNvSpPr txBox="1"/>
            <p:nvPr/>
          </p:nvSpPr>
          <p:spPr>
            <a:xfrm>
              <a:off x="3635570" y="4496151"/>
              <a:ext cx="275474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b="1">
                  <a:ea typeface="맑은 고딕"/>
                </a:rPr>
                <a:t>lidar_module.py</a:t>
              </a:r>
              <a:endParaRPr lang="ko-KR" b="1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906219E-BF9A-4086-95DA-BCE843B3CC6C}"/>
                </a:ext>
              </a:extLst>
            </p:cNvPr>
            <p:cNvSpPr txBox="1"/>
            <p:nvPr/>
          </p:nvSpPr>
          <p:spPr>
            <a:xfrm>
              <a:off x="3624024" y="5012854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b="1">
                  <a:latin typeface="Malgun Gothic"/>
                  <a:ea typeface="Malgun Gothic"/>
                </a:rPr>
                <a:t>ultra_module.py</a:t>
              </a:r>
              <a:endParaRPr lang="ko-KR" b="1">
                <a:latin typeface="Malgun Gothic"/>
                <a:ea typeface="Malgun Gothic"/>
                <a:cs typeface="+mn-lt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8FC69E8-BD24-4120-BF6C-F33446160DFC}"/>
                </a:ext>
              </a:extLst>
            </p:cNvPr>
            <p:cNvSpPr txBox="1"/>
            <p:nvPr/>
          </p:nvSpPr>
          <p:spPr>
            <a:xfrm>
              <a:off x="3635746" y="5541102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b="1">
                  <a:ea typeface="맑은 고딕"/>
                </a:rPr>
                <a:t>yolo_module.py</a:t>
              </a:r>
              <a:endParaRPr lang="ko-KR" b="1"/>
            </a:p>
          </p:txBody>
        </p:sp>
        <p:pic>
          <p:nvPicPr>
            <p:cNvPr id="2" name="그림 3">
              <a:extLst>
                <a:ext uri="{FF2B5EF4-FFF2-40B4-BE49-F238E27FC236}">
                  <a16:creationId xmlns:a16="http://schemas.microsoft.com/office/drawing/2014/main" id="{D797A5D4-A8AB-43A3-BCFA-C4A4D050A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9138" y="920261"/>
              <a:ext cx="480648" cy="457202"/>
            </a:xfrm>
            <a:prstGeom prst="rect">
              <a:avLst/>
            </a:prstGeom>
          </p:spPr>
        </p:pic>
        <p:pic>
          <p:nvPicPr>
            <p:cNvPr id="4" name="그림 4">
              <a:extLst>
                <a:ext uri="{FF2B5EF4-FFF2-40B4-BE49-F238E27FC236}">
                  <a16:creationId xmlns:a16="http://schemas.microsoft.com/office/drawing/2014/main" id="{941BD0E2-1DF2-49A5-B74D-9FBC3651B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398" y="1881554"/>
              <a:ext cx="422032" cy="433755"/>
            </a:xfrm>
            <a:prstGeom prst="rect">
              <a:avLst/>
            </a:prstGeom>
          </p:spPr>
        </p:pic>
        <p:pic>
          <p:nvPicPr>
            <p:cNvPr id="23" name="그림 3">
              <a:extLst>
                <a:ext uri="{FF2B5EF4-FFF2-40B4-BE49-F238E27FC236}">
                  <a16:creationId xmlns:a16="http://schemas.microsoft.com/office/drawing/2014/main" id="{A1554660-7A30-4A68-8681-F35C81619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631" y="1389185"/>
              <a:ext cx="480648" cy="457202"/>
            </a:xfrm>
            <a:prstGeom prst="rect">
              <a:avLst/>
            </a:prstGeom>
          </p:spPr>
        </p:pic>
        <p:pic>
          <p:nvPicPr>
            <p:cNvPr id="25" name="그림 3">
              <a:extLst>
                <a:ext uri="{FF2B5EF4-FFF2-40B4-BE49-F238E27FC236}">
                  <a16:creationId xmlns:a16="http://schemas.microsoft.com/office/drawing/2014/main" id="{B0BC2758-720B-482C-93B8-921A78EAF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630" y="2315840"/>
              <a:ext cx="480648" cy="45720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344D95-AA7B-43C7-8589-EB5C1E39D6F2}"/>
                </a:ext>
              </a:extLst>
            </p:cNvPr>
            <p:cNvSpPr txBox="1"/>
            <p:nvPr/>
          </p:nvSpPr>
          <p:spPr>
            <a:xfrm>
              <a:off x="3188676" y="1406768"/>
              <a:ext cx="274320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2000" b="1" err="1">
                  <a:ea typeface="맑은 고딕"/>
                </a:rPr>
                <a:t>launch</a:t>
              </a:r>
              <a:endParaRPr lang="ko-KR" sz="2000" b="1" err="1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5155E6-3498-4625-995C-D4470C847298}"/>
                </a:ext>
              </a:extLst>
            </p:cNvPr>
            <p:cNvSpPr txBox="1"/>
            <p:nvPr/>
          </p:nvSpPr>
          <p:spPr>
            <a:xfrm>
              <a:off x="2450833" y="903565"/>
              <a:ext cx="274320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2400" b="1" err="1">
                  <a:ea typeface="맑은 고딕"/>
                </a:rPr>
                <a:t>final_project</a:t>
              </a:r>
              <a:endParaRPr lang="ko-KR" sz="2400" b="1">
                <a:ea typeface="맑은 고딕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FF816A-0546-46FF-B798-4732D149B03F}"/>
                </a:ext>
              </a:extLst>
            </p:cNvPr>
            <p:cNvSpPr txBox="1"/>
            <p:nvPr/>
          </p:nvSpPr>
          <p:spPr>
            <a:xfrm>
              <a:off x="3188675" y="2368593"/>
              <a:ext cx="274320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000" b="1" err="1">
                  <a:ea typeface="맑은 고딕"/>
                </a:rPr>
                <a:t>src</a:t>
              </a:r>
            </a:p>
          </p:txBody>
        </p:sp>
        <p:pic>
          <p:nvPicPr>
            <p:cNvPr id="30" name="그림 4">
              <a:extLst>
                <a:ext uri="{FF2B5EF4-FFF2-40B4-BE49-F238E27FC236}">
                  <a16:creationId xmlns:a16="http://schemas.microsoft.com/office/drawing/2014/main" id="{38CE27AA-B502-4D7F-AE6B-3AB5C70AD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397" y="2868956"/>
              <a:ext cx="422032" cy="433755"/>
            </a:xfrm>
            <a:prstGeom prst="rect">
              <a:avLst/>
            </a:prstGeom>
          </p:spPr>
        </p:pic>
        <p:pic>
          <p:nvPicPr>
            <p:cNvPr id="31" name="그림 4">
              <a:extLst>
                <a:ext uri="{FF2B5EF4-FFF2-40B4-BE49-F238E27FC236}">
                  <a16:creationId xmlns:a16="http://schemas.microsoft.com/office/drawing/2014/main" id="{A74B6C8C-74E9-4868-B666-5B878D0B7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2119" y="3386370"/>
              <a:ext cx="422032" cy="433755"/>
            </a:xfrm>
            <a:prstGeom prst="rect">
              <a:avLst/>
            </a:prstGeom>
          </p:spPr>
        </p:pic>
        <p:pic>
          <p:nvPicPr>
            <p:cNvPr id="44" name="그림 4">
              <a:extLst>
                <a:ext uri="{FF2B5EF4-FFF2-40B4-BE49-F238E27FC236}">
                  <a16:creationId xmlns:a16="http://schemas.microsoft.com/office/drawing/2014/main" id="{F4B91082-8B0C-4200-BE40-006CADB61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2119" y="3915151"/>
              <a:ext cx="422032" cy="433755"/>
            </a:xfrm>
            <a:prstGeom prst="rect">
              <a:avLst/>
            </a:prstGeom>
          </p:spPr>
        </p:pic>
        <p:pic>
          <p:nvPicPr>
            <p:cNvPr id="8" name="그림 8">
              <a:extLst>
                <a:ext uri="{FF2B5EF4-FFF2-40B4-BE49-F238E27FC236}">
                  <a16:creationId xmlns:a16="http://schemas.microsoft.com/office/drawing/2014/main" id="{0B5132DA-BEFE-4E7D-9466-34EB807CF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1199" y="1482970"/>
              <a:ext cx="351694" cy="363417"/>
            </a:xfrm>
            <a:prstGeom prst="rect">
              <a:avLst/>
            </a:prstGeom>
          </p:spPr>
        </p:pic>
        <p:pic>
          <p:nvPicPr>
            <p:cNvPr id="52" name="그림 8">
              <a:extLst>
                <a:ext uri="{FF2B5EF4-FFF2-40B4-BE49-F238E27FC236}">
                  <a16:creationId xmlns:a16="http://schemas.microsoft.com/office/drawing/2014/main" id="{58443DCE-0C35-4F5B-A48A-40B9275E5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5044" y="967153"/>
              <a:ext cx="351694" cy="363417"/>
            </a:xfrm>
            <a:prstGeom prst="rect">
              <a:avLst/>
            </a:prstGeom>
          </p:spPr>
        </p:pic>
        <p:pic>
          <p:nvPicPr>
            <p:cNvPr id="53" name="그림 8">
              <a:extLst>
                <a:ext uri="{FF2B5EF4-FFF2-40B4-BE49-F238E27FC236}">
                  <a16:creationId xmlns:a16="http://schemas.microsoft.com/office/drawing/2014/main" id="{C9D33A86-2B82-46E3-A683-50137E9FA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1197" y="2374454"/>
              <a:ext cx="351694" cy="363417"/>
            </a:xfrm>
            <a:prstGeom prst="rect">
              <a:avLst/>
            </a:prstGeom>
          </p:spPr>
        </p:pic>
        <p:pic>
          <p:nvPicPr>
            <p:cNvPr id="63" name="그림 4">
              <a:extLst>
                <a:ext uri="{FF2B5EF4-FFF2-40B4-BE49-F238E27FC236}">
                  <a16:creationId xmlns:a16="http://schemas.microsoft.com/office/drawing/2014/main" id="{FD78F502-46AF-462A-943A-BFC0CF3BA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397" y="4462228"/>
              <a:ext cx="422032" cy="433755"/>
            </a:xfrm>
            <a:prstGeom prst="rect">
              <a:avLst/>
            </a:prstGeom>
          </p:spPr>
        </p:pic>
        <p:pic>
          <p:nvPicPr>
            <p:cNvPr id="64" name="그림 4">
              <a:extLst>
                <a:ext uri="{FF2B5EF4-FFF2-40B4-BE49-F238E27FC236}">
                  <a16:creationId xmlns:a16="http://schemas.microsoft.com/office/drawing/2014/main" id="{CAFD6DE3-E82F-4AEE-AFB6-CBF43C476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2119" y="4979642"/>
              <a:ext cx="422032" cy="433755"/>
            </a:xfrm>
            <a:prstGeom prst="rect">
              <a:avLst/>
            </a:prstGeom>
          </p:spPr>
        </p:pic>
        <p:pic>
          <p:nvPicPr>
            <p:cNvPr id="65" name="그림 4">
              <a:extLst>
                <a:ext uri="{FF2B5EF4-FFF2-40B4-BE49-F238E27FC236}">
                  <a16:creationId xmlns:a16="http://schemas.microsoft.com/office/drawing/2014/main" id="{51EEC3B2-D865-47FF-AE44-082A19F8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2119" y="5508424"/>
              <a:ext cx="422032" cy="433755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EC489C3-6B75-4098-B0B5-07B94FE1D280}"/>
                </a:ext>
              </a:extLst>
            </p:cNvPr>
            <p:cNvSpPr txBox="1"/>
            <p:nvPr/>
          </p:nvSpPr>
          <p:spPr>
            <a:xfrm>
              <a:off x="7180203" y="2898615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0070C0"/>
                  </a:solidFill>
                  <a:ea typeface="맑은 고딕"/>
                </a:rPr>
                <a:t># </a:t>
              </a:r>
              <a:r>
                <a:rPr lang="ko-KR" altLang="en-US" b="1" err="1">
                  <a:solidFill>
                    <a:srgbClr val="0070C0"/>
                  </a:solidFill>
                  <a:ea typeface="맑은 고딕"/>
                </a:rPr>
                <a:t>main</a:t>
              </a:r>
              <a:r>
                <a:rPr lang="ko-KR" altLang="en-US" b="1">
                  <a:solidFill>
                    <a:srgbClr val="0070C0"/>
                  </a:solidFill>
                  <a:ea typeface="맑은 고딕"/>
                </a:rPr>
                <a:t> </a:t>
              </a:r>
              <a:r>
                <a:rPr lang="ko-KR" altLang="en-US" b="1" err="1">
                  <a:solidFill>
                    <a:srgbClr val="0070C0"/>
                  </a:solidFill>
                  <a:ea typeface="맑은 고딕"/>
                </a:rPr>
                <a:t>file</a:t>
              </a:r>
              <a:endParaRPr lang="ko-KR" err="1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83A0BD4-A427-4ECC-A1B0-C96264832006}"/>
                </a:ext>
              </a:extLst>
            </p:cNvPr>
            <p:cNvSpPr txBox="1"/>
            <p:nvPr/>
          </p:nvSpPr>
          <p:spPr>
            <a:xfrm>
              <a:off x="7168657" y="3392228"/>
              <a:ext cx="444038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0070C0"/>
                  </a:solidFill>
                  <a:ea typeface="맑은 고딕"/>
                </a:rPr>
                <a:t># </a:t>
              </a:r>
              <a:r>
                <a:rPr lang="ko-KR" altLang="en-US" b="1" err="1">
                  <a:solidFill>
                    <a:srgbClr val="0070C0"/>
                  </a:solidFill>
                  <a:ea typeface="맑은 고딕"/>
                </a:rPr>
                <a:t>xycar</a:t>
              </a:r>
              <a:r>
                <a:rPr lang="ko-KR" altLang="en-US" b="1">
                  <a:solidFill>
                    <a:srgbClr val="0070C0"/>
                  </a:solidFill>
                  <a:ea typeface="맑은 고딕"/>
                </a:rPr>
                <a:t> </a:t>
              </a:r>
              <a:r>
                <a:rPr lang="ko-KR" altLang="en-US" b="1" err="1">
                  <a:solidFill>
                    <a:srgbClr val="0070C0"/>
                  </a:solidFill>
                  <a:ea typeface="맑은 고딕"/>
                </a:rPr>
                <a:t>steering</a:t>
              </a:r>
              <a:r>
                <a:rPr lang="ko-KR" altLang="en-US" b="1">
                  <a:solidFill>
                    <a:srgbClr val="0070C0"/>
                  </a:solidFill>
                  <a:ea typeface="맑은 고딕"/>
                </a:rPr>
                <a:t>, </a:t>
              </a:r>
              <a:r>
                <a:rPr lang="ko-KR" altLang="en-US" b="1" err="1">
                  <a:solidFill>
                    <a:srgbClr val="0070C0"/>
                  </a:solidFill>
                  <a:ea typeface="맑은 고딕"/>
                </a:rPr>
                <a:t>speed</a:t>
              </a:r>
              <a:r>
                <a:rPr lang="ko-KR" altLang="en-US" b="1">
                  <a:solidFill>
                    <a:srgbClr val="0070C0"/>
                  </a:solidFill>
                  <a:ea typeface="맑은 고딕"/>
                </a:rPr>
                <a:t> 제어 모듈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EE0CF8B-A903-4C31-9DD4-45E3B8E990C5}"/>
                </a:ext>
              </a:extLst>
            </p:cNvPr>
            <p:cNvSpPr txBox="1"/>
            <p:nvPr/>
          </p:nvSpPr>
          <p:spPr>
            <a:xfrm>
              <a:off x="7168479" y="3921366"/>
              <a:ext cx="470592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0070C0"/>
                  </a:solidFill>
                  <a:ea typeface="맑은 고딕"/>
                </a:rPr>
                <a:t># AR </a:t>
              </a:r>
              <a:r>
                <a:rPr lang="ko-KR" altLang="en-US" b="1" err="1">
                  <a:solidFill>
                    <a:srgbClr val="0070C0"/>
                  </a:solidFill>
                  <a:ea typeface="맑은 고딕"/>
                </a:rPr>
                <a:t>tag</a:t>
              </a:r>
              <a:r>
                <a:rPr lang="ko-KR" altLang="en-US" b="1">
                  <a:solidFill>
                    <a:srgbClr val="0070C0"/>
                  </a:solidFill>
                  <a:ea typeface="맑은 고딕"/>
                </a:rPr>
                <a:t> 제어 모듈</a:t>
              </a:r>
              <a:endParaRPr lang="ko-KR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59FF60-33FC-4780-A69F-36B139C36673}"/>
                </a:ext>
              </a:extLst>
            </p:cNvPr>
            <p:cNvSpPr txBox="1"/>
            <p:nvPr/>
          </p:nvSpPr>
          <p:spPr>
            <a:xfrm>
              <a:off x="7168479" y="4473061"/>
              <a:ext cx="46135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0070C0"/>
                  </a:solidFill>
                  <a:ea typeface="맑은 고딕"/>
                </a:rPr>
                <a:t># 라이다 센서 제어 모듈</a:t>
              </a:r>
              <a:endParaRPr lang="ko-KR" b="1" err="1">
                <a:solidFill>
                  <a:srgbClr val="0070C0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137429B-BF08-4FE0-8932-2CABA106834D}"/>
                </a:ext>
              </a:extLst>
            </p:cNvPr>
            <p:cNvSpPr txBox="1"/>
            <p:nvPr/>
          </p:nvSpPr>
          <p:spPr>
            <a:xfrm>
              <a:off x="7180023" y="4989764"/>
              <a:ext cx="469438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b="1">
                  <a:solidFill>
                    <a:srgbClr val="0070C0"/>
                  </a:solidFill>
                  <a:latin typeface="Malgun Gothic"/>
                  <a:ea typeface="Malgun Gothic"/>
                </a:rPr>
                <a:t>#</a:t>
              </a:r>
              <a:r>
                <a:rPr lang="ko-KR" b="1">
                  <a:solidFill>
                    <a:srgbClr val="0070C0"/>
                  </a:solidFill>
                  <a:latin typeface="Malgun Gothic"/>
                  <a:ea typeface="Malgun Gothic"/>
                </a:rPr>
                <a:t> 초음파 센서 제어 모듈</a:t>
              </a:r>
              <a:endParaRPr lang="ko-KR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5167A05-4623-402D-89D1-A9FDF2BDF587}"/>
                </a:ext>
              </a:extLst>
            </p:cNvPr>
            <p:cNvSpPr txBox="1"/>
            <p:nvPr/>
          </p:nvSpPr>
          <p:spPr>
            <a:xfrm>
              <a:off x="7168655" y="5518012"/>
              <a:ext cx="47751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0070C0"/>
                  </a:solidFill>
                  <a:ea typeface="맑은 고딕"/>
                </a:rPr>
                <a:t># </a:t>
              </a:r>
              <a:r>
                <a:rPr lang="ko-KR" altLang="en-US" b="1" err="1">
                  <a:solidFill>
                    <a:srgbClr val="0070C0"/>
                  </a:solidFill>
                  <a:ea typeface="맑은 고딕"/>
                </a:rPr>
                <a:t>object</a:t>
              </a:r>
              <a:r>
                <a:rPr lang="ko-KR" altLang="en-US" b="1">
                  <a:solidFill>
                    <a:srgbClr val="0070C0"/>
                  </a:solidFill>
                  <a:ea typeface="맑은 고딕"/>
                </a:rPr>
                <a:t> </a:t>
              </a:r>
              <a:r>
                <a:rPr lang="ko-KR" altLang="en-US" b="1" err="1">
                  <a:solidFill>
                    <a:srgbClr val="0070C0"/>
                  </a:solidFill>
                  <a:ea typeface="맑은 고딕"/>
                </a:rPr>
                <a:t>detection</a:t>
              </a:r>
              <a:r>
                <a:rPr lang="ko-KR" altLang="en-US" b="1">
                  <a:solidFill>
                    <a:srgbClr val="0070C0"/>
                  </a:solidFill>
                  <a:ea typeface="맑은 고딕"/>
                </a:rPr>
                <a:t> 제어 모듈</a:t>
              </a:r>
              <a:endParaRPr lang="ko-KR"/>
            </a:p>
          </p:txBody>
        </p:sp>
        <p:sp>
          <p:nvSpPr>
            <p:cNvPr id="72" name="TextBox 1">
              <a:extLst>
                <a:ext uri="{FF2B5EF4-FFF2-40B4-BE49-F238E27FC236}">
                  <a16:creationId xmlns:a16="http://schemas.microsoft.com/office/drawing/2014/main" id="{0FAD16D3-8AAB-440B-92AC-F0C9DBD5474D}"/>
                </a:ext>
              </a:extLst>
            </p:cNvPr>
            <p:cNvSpPr txBox="1"/>
            <p:nvPr/>
          </p:nvSpPr>
          <p:spPr>
            <a:xfrm>
              <a:off x="3635570" y="3944456"/>
              <a:ext cx="2754745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b="1">
                  <a:ea typeface="맑은 고딕"/>
                </a:rPr>
                <a:t>ar_module.py</a:t>
              </a:r>
              <a:endParaRPr lang="ko-KR" b="1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AF40550-6E3F-4D0F-93C7-77799B0AE146}"/>
                </a:ext>
              </a:extLst>
            </p:cNvPr>
            <p:cNvSpPr txBox="1"/>
            <p:nvPr/>
          </p:nvSpPr>
          <p:spPr>
            <a:xfrm>
              <a:off x="3635745" y="6049103"/>
              <a:ext cx="366683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b="1">
                  <a:ea typeface="맑은 고딕"/>
                </a:rPr>
                <a:t>Image_processing_module.py</a:t>
              </a:r>
            </a:p>
          </p:txBody>
        </p:sp>
        <p:pic>
          <p:nvPicPr>
            <p:cNvPr id="74" name="그림 4">
              <a:extLst>
                <a:ext uri="{FF2B5EF4-FFF2-40B4-BE49-F238E27FC236}">
                  <a16:creationId xmlns:a16="http://schemas.microsoft.com/office/drawing/2014/main" id="{CAFDB28A-79E6-44F6-9E23-1E6520E92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2119" y="6051060"/>
              <a:ext cx="422032" cy="43375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9FC3FA8-4B0A-455D-B329-0E040E3F2CB3}"/>
                </a:ext>
              </a:extLst>
            </p:cNvPr>
            <p:cNvSpPr txBox="1"/>
            <p:nvPr/>
          </p:nvSpPr>
          <p:spPr>
            <a:xfrm>
              <a:off x="7168655" y="6060648"/>
              <a:ext cx="47751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>
                  <a:solidFill>
                    <a:srgbClr val="0070C0"/>
                  </a:solidFill>
                  <a:ea typeface="맑은 고딕"/>
                </a:rPr>
                <a:t># 이미지 처리 모듈</a:t>
              </a:r>
              <a:endParaRPr lang="ko-KR" err="1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FE8109-A6B1-4B26-B730-A4F9265A7542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5A83760-3ED2-4232-98C8-1382462AFF60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146E171-1C24-42F5-B037-75834D288D19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A61BA07-E52A-41FA-B36F-D575E4746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CAAE8C-39F9-46EF-A7CB-D738C74F60A4}"/>
              </a:ext>
            </a:extLst>
          </p:cNvPr>
          <p:cNvSpPr/>
          <p:nvPr/>
        </p:nvSpPr>
        <p:spPr>
          <a:xfrm>
            <a:off x="195472" y="2983167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/>
          <a:p>
            <a:pPr algn="ctr">
              <a:defRPr/>
            </a:pPr>
            <a:r>
              <a:rPr lang="en-US" altLang="ko-KR" sz="800" err="1">
                <a:ea typeface="맑은 고딕"/>
              </a:rPr>
              <a:t>수행결과</a:t>
            </a:r>
            <a:endParaRPr lang="ko-KR" altLang="en-US" sz="800" err="1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2B982E87-C05B-4DB7-B1FA-7D3DD721C798}"/>
              </a:ext>
            </a:extLst>
          </p:cNvPr>
          <p:cNvSpPr>
            <a:spLocks/>
          </p:cNvSpPr>
          <p:nvPr/>
        </p:nvSpPr>
        <p:spPr bwMode="auto">
          <a:xfrm>
            <a:off x="599837" y="1963157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273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0D5CB5FB-96A5-4139-AF1B-2577C731BDDA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E1DF4FE7-CDBF-43D6-BE95-FE6E138EB1EF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5780" y="2570492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7145D3F-FEFA-4952-A08B-07B080EED3F0}"/>
              </a:ext>
            </a:extLst>
          </p:cNvPr>
          <p:cNvSpPr>
            <a:spLocks/>
          </p:cNvSpPr>
          <p:nvPr/>
        </p:nvSpPr>
        <p:spPr bwMode="auto">
          <a:xfrm>
            <a:off x="429430" y="128944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88D6674C-5938-4364-B01F-6BCACBB5A506}"/>
              </a:ext>
            </a:extLst>
          </p:cNvPr>
          <p:cNvSpPr/>
          <p:nvPr/>
        </p:nvSpPr>
        <p:spPr>
          <a:xfrm>
            <a:off x="705565" y="2871662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>
              <a:defRPr/>
            </a:pPr>
            <a:r>
              <a:rPr lang="en-US" altLang="ko-KR" sz="700" b="1">
                <a:ea typeface="맑은 고딕"/>
              </a:rPr>
              <a:t>04</a:t>
            </a:r>
            <a:endParaRPr lang="en-US" altLang="ko-KR" sz="700" b="1">
              <a:solidFill>
                <a:prstClr val="white"/>
              </a:solidFill>
            </a:endParaRPr>
          </a:p>
        </p:txBody>
      </p:sp>
      <p:sp>
        <p:nvSpPr>
          <p:cNvPr id="16" name="자유형 23">
            <a:extLst>
              <a:ext uri="{FF2B5EF4-FFF2-40B4-BE49-F238E27FC236}">
                <a16:creationId xmlns:a16="http://schemas.microsoft.com/office/drawing/2014/main" id="{7E91E7AE-3423-46AA-8F17-61BBCF3C3B4A}"/>
              </a:ext>
            </a:extLst>
          </p:cNvPr>
          <p:cNvSpPr>
            <a:spLocks/>
          </p:cNvSpPr>
          <p:nvPr/>
        </p:nvSpPr>
        <p:spPr bwMode="auto">
          <a:xfrm>
            <a:off x="420516" y="3185866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7" name="Group 12">
            <a:extLst>
              <a:ext uri="{FF2B5EF4-FFF2-40B4-BE49-F238E27FC236}">
                <a16:creationId xmlns:a16="http://schemas.microsoft.com/office/drawing/2014/main" id="{88DD9738-0C4B-404F-8EAE-A032463153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33572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471C5314-1493-494F-B121-E96B97AE1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3915B6A9-CF6A-42BB-84A8-30A98B405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571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>
              <a:lnSpc>
                <a:spcPct val="150000"/>
              </a:lnSpc>
              <a:defRPr/>
            </a:pP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프로젝트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수행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결과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-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프로젝트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구조</a:t>
            </a:r>
            <a:endParaRPr lang="en-US" altLang="ko-KR" sz="2400" b="1" i="1" kern="0">
              <a:solidFill>
                <a:schemeClr val="tx1"/>
              </a:solidFill>
              <a:ea typeface="맑은 고딕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7">
            <a:extLst>
              <a:ext uri="{FF2B5EF4-FFF2-40B4-BE49-F238E27FC236}">
                <a16:creationId xmlns:a16="http://schemas.microsoft.com/office/drawing/2014/main" id="{95D40A9B-78C3-4F2A-B4ED-84FD4B870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795" y="1395201"/>
            <a:ext cx="9581146" cy="45588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9E654F2-84E9-44A9-B346-327C23B8E412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529A1E0-1DC0-42DA-AF8C-D56AADA67E52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6955159-CA68-4F47-9595-1BC731B98466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089FFF5-64FF-4D71-8F66-EC7515EE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74EA50-33D4-4F81-B0E6-0DDAAD914123}"/>
              </a:ext>
            </a:extLst>
          </p:cNvPr>
          <p:cNvSpPr/>
          <p:nvPr/>
        </p:nvSpPr>
        <p:spPr>
          <a:xfrm>
            <a:off x="195472" y="2983167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/>
          <a:p>
            <a:pPr algn="ctr">
              <a:defRPr/>
            </a:pPr>
            <a:r>
              <a:rPr lang="en-US" altLang="ko-KR" sz="800" err="1">
                <a:ea typeface="맑은 고딕"/>
              </a:rPr>
              <a:t>수행결과</a:t>
            </a:r>
            <a:endParaRPr lang="ko-KR" altLang="en-US" sz="800" err="1">
              <a:solidFill>
                <a:prstClr val="white"/>
              </a:solidFill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89C0C385-363F-4292-937F-F7BB09BCB2F0}"/>
              </a:ext>
            </a:extLst>
          </p:cNvPr>
          <p:cNvSpPr>
            <a:spLocks/>
          </p:cNvSpPr>
          <p:nvPr/>
        </p:nvSpPr>
        <p:spPr bwMode="auto">
          <a:xfrm>
            <a:off x="599837" y="1963157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273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Freeform 36">
            <a:extLst>
              <a:ext uri="{FF2B5EF4-FFF2-40B4-BE49-F238E27FC236}">
                <a16:creationId xmlns:a16="http://schemas.microsoft.com/office/drawing/2014/main" id="{F15FB89E-7048-4794-BD4B-B9C40BFBFB88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3871CB09-885F-4028-AA06-E4ADFF63E8F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5780" y="2570492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B25DCA10-76C7-4C19-AEAE-39B60E8AB0FA}"/>
              </a:ext>
            </a:extLst>
          </p:cNvPr>
          <p:cNvSpPr>
            <a:spLocks/>
          </p:cNvSpPr>
          <p:nvPr/>
        </p:nvSpPr>
        <p:spPr bwMode="auto">
          <a:xfrm>
            <a:off x="429430" y="128944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C79EB51D-3598-40BD-AEB6-AD7553C33A26}"/>
              </a:ext>
            </a:extLst>
          </p:cNvPr>
          <p:cNvSpPr/>
          <p:nvPr/>
        </p:nvSpPr>
        <p:spPr>
          <a:xfrm>
            <a:off x="705565" y="2871662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>
              <a:defRPr/>
            </a:pPr>
            <a:r>
              <a:rPr lang="en-US" altLang="ko-KR" sz="700" b="1">
                <a:ea typeface="맑은 고딕"/>
              </a:rPr>
              <a:t>04</a:t>
            </a:r>
            <a:endParaRPr lang="en-US" altLang="ko-KR" sz="700" b="1">
              <a:solidFill>
                <a:prstClr val="white"/>
              </a:solidFill>
            </a:endParaRPr>
          </a:p>
        </p:txBody>
      </p:sp>
      <p:sp>
        <p:nvSpPr>
          <p:cNvPr id="13" name="자유형 23">
            <a:extLst>
              <a:ext uri="{FF2B5EF4-FFF2-40B4-BE49-F238E27FC236}">
                <a16:creationId xmlns:a16="http://schemas.microsoft.com/office/drawing/2014/main" id="{2DC2C0F0-64B1-4411-9E9D-82B116800AD3}"/>
              </a:ext>
            </a:extLst>
          </p:cNvPr>
          <p:cNvSpPr>
            <a:spLocks/>
          </p:cNvSpPr>
          <p:nvPr/>
        </p:nvSpPr>
        <p:spPr bwMode="auto">
          <a:xfrm>
            <a:off x="420516" y="3185866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4" name="Group 12">
            <a:extLst>
              <a:ext uri="{FF2B5EF4-FFF2-40B4-BE49-F238E27FC236}">
                <a16:creationId xmlns:a16="http://schemas.microsoft.com/office/drawing/2014/main" id="{D1E73FC1-AEF9-4C59-8460-BAABE04B2DC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33572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A96A8771-E86C-48CD-8D16-85DE73ECA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DEF7A44C-9C63-4632-B948-A850319EF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682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프로젝트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수행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결과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-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모드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25F67D-BBB0-49C2-A9EB-9AB8149E9FAF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2">
            <a:extLst>
              <a:ext uri="{FF2B5EF4-FFF2-40B4-BE49-F238E27FC236}">
                <a16:creationId xmlns:a16="http://schemas.microsoft.com/office/drawing/2014/main" id="{3B48B7F3-0DE6-4BAC-9FB1-4D1534D4F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821" y="1615201"/>
            <a:ext cx="8989830" cy="416287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CA8E4-971F-44B2-96D5-06803BA3267D}"/>
              </a:ext>
            </a:extLst>
          </p:cNvPr>
          <p:cNvSpPr/>
          <p:nvPr/>
        </p:nvSpPr>
        <p:spPr>
          <a:xfrm>
            <a:off x="6049107" y="1623646"/>
            <a:ext cx="4466492" cy="11254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846715-504F-4032-9837-7F5DAECE507B}"/>
              </a:ext>
            </a:extLst>
          </p:cNvPr>
          <p:cNvSpPr txBox="1"/>
          <p:nvPr/>
        </p:nvSpPr>
        <p:spPr>
          <a:xfrm>
            <a:off x="5980967" y="113933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err="1">
                <a:solidFill>
                  <a:srgbClr val="002060"/>
                </a:solidFill>
                <a:ea typeface="맑은 고딕"/>
              </a:rPr>
              <a:t>Mode</a:t>
            </a:r>
            <a:r>
              <a:rPr lang="ko-KR" altLang="en-US" sz="2000" b="1">
                <a:solidFill>
                  <a:srgbClr val="002060"/>
                </a:solidFill>
                <a:ea typeface="맑은 고딕"/>
              </a:rPr>
              <a:t> 1</a:t>
            </a:r>
            <a:endParaRPr lang="ko-KR" sz="2000" b="1">
              <a:solidFill>
                <a:srgbClr val="002060"/>
              </a:solidFill>
              <a:ea typeface="맑은 고딕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41F29B-8A88-484E-A2BB-1418183F83E4}"/>
              </a:ext>
            </a:extLst>
          </p:cNvPr>
          <p:cNvSpPr/>
          <p:nvPr/>
        </p:nvSpPr>
        <p:spPr>
          <a:xfrm>
            <a:off x="2016367" y="1623645"/>
            <a:ext cx="1934309" cy="2309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759081-A7F6-47EB-880B-56B8386C1B01}"/>
              </a:ext>
            </a:extLst>
          </p:cNvPr>
          <p:cNvSpPr txBox="1"/>
          <p:nvPr/>
        </p:nvSpPr>
        <p:spPr>
          <a:xfrm>
            <a:off x="1913058" y="1139335"/>
            <a:ext cx="15591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err="1">
                <a:solidFill>
                  <a:srgbClr val="002060"/>
                </a:solidFill>
                <a:ea typeface="맑은 고딕"/>
              </a:rPr>
              <a:t>Mode</a:t>
            </a:r>
            <a:r>
              <a:rPr lang="ko-KR" altLang="en-US" sz="2000" b="1">
                <a:solidFill>
                  <a:srgbClr val="002060"/>
                </a:solidFill>
                <a:ea typeface="맑은 고딕"/>
              </a:rPr>
              <a:t> 2</a:t>
            </a:r>
            <a:endParaRPr lang="ko-KR" sz="2000" b="1">
              <a:solidFill>
                <a:srgbClr val="002060"/>
              </a:solidFill>
              <a:ea typeface="맑은 고딕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7B1A40-9B88-4304-A3AB-9AD000FD406E}"/>
              </a:ext>
            </a:extLst>
          </p:cNvPr>
          <p:cNvSpPr/>
          <p:nvPr/>
        </p:nvSpPr>
        <p:spPr>
          <a:xfrm>
            <a:off x="4314089" y="3428998"/>
            <a:ext cx="4208586" cy="23446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F9155A-1E98-4993-8FD1-225083EECF42}"/>
              </a:ext>
            </a:extLst>
          </p:cNvPr>
          <p:cNvSpPr txBox="1"/>
          <p:nvPr/>
        </p:nvSpPr>
        <p:spPr>
          <a:xfrm>
            <a:off x="4269395" y="5852012"/>
            <a:ext cx="15591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err="1">
                <a:solidFill>
                  <a:srgbClr val="002060"/>
                </a:solidFill>
                <a:ea typeface="맑은 고딕"/>
              </a:rPr>
              <a:t>Mode</a:t>
            </a:r>
            <a:r>
              <a:rPr lang="ko-KR" altLang="en-US" sz="2000" b="1">
                <a:solidFill>
                  <a:srgbClr val="002060"/>
                </a:solidFill>
                <a:ea typeface="맑은 고딕"/>
              </a:rPr>
              <a:t> 3</a:t>
            </a:r>
            <a:endParaRPr lang="ko-KR" sz="2000" b="1">
              <a:solidFill>
                <a:srgbClr val="002060"/>
              </a:solidFill>
              <a:ea typeface="맑은 고딕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ED72114-0B7C-477D-B992-FBDC426DE608}"/>
              </a:ext>
            </a:extLst>
          </p:cNvPr>
          <p:cNvSpPr/>
          <p:nvPr/>
        </p:nvSpPr>
        <p:spPr>
          <a:xfrm>
            <a:off x="8675074" y="3428997"/>
            <a:ext cx="902678" cy="23446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9FBAC7-E724-483E-B5F3-863395AC29CB}"/>
              </a:ext>
            </a:extLst>
          </p:cNvPr>
          <p:cNvSpPr txBox="1"/>
          <p:nvPr/>
        </p:nvSpPr>
        <p:spPr>
          <a:xfrm>
            <a:off x="8524871" y="5852011"/>
            <a:ext cx="13129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err="1">
                <a:solidFill>
                  <a:srgbClr val="002060"/>
                </a:solidFill>
                <a:ea typeface="맑은 고딕"/>
              </a:rPr>
              <a:t>Mode</a:t>
            </a:r>
            <a:r>
              <a:rPr lang="ko-KR" altLang="en-US" sz="2000" b="1">
                <a:solidFill>
                  <a:srgbClr val="002060"/>
                </a:solidFill>
                <a:ea typeface="맑은 고딕"/>
              </a:rPr>
              <a:t> 4</a:t>
            </a:r>
            <a:endParaRPr lang="ko-KR" sz="2000" b="1">
              <a:solidFill>
                <a:srgbClr val="002060"/>
              </a:solidFill>
              <a:ea typeface="맑은 고딕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6F0C4A-FDD7-476D-8069-DF69F2652B39}"/>
              </a:ext>
            </a:extLst>
          </p:cNvPr>
          <p:cNvSpPr/>
          <p:nvPr/>
        </p:nvSpPr>
        <p:spPr>
          <a:xfrm>
            <a:off x="9718427" y="3839303"/>
            <a:ext cx="1207478" cy="16998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08A793-EECC-48EA-9848-639D94CEA834}"/>
              </a:ext>
            </a:extLst>
          </p:cNvPr>
          <p:cNvSpPr/>
          <p:nvPr/>
        </p:nvSpPr>
        <p:spPr>
          <a:xfrm>
            <a:off x="9718426" y="1998779"/>
            <a:ext cx="1207478" cy="16998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5E6E77-AF58-4D39-B7EF-DA9F2F4F1F4D}"/>
              </a:ext>
            </a:extLst>
          </p:cNvPr>
          <p:cNvSpPr txBox="1"/>
          <p:nvPr/>
        </p:nvSpPr>
        <p:spPr>
          <a:xfrm>
            <a:off x="10986716" y="4328011"/>
            <a:ext cx="9026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err="1">
                <a:solidFill>
                  <a:srgbClr val="002060"/>
                </a:solidFill>
                <a:ea typeface="맑은 고딕"/>
              </a:rPr>
              <a:t>Mode</a:t>
            </a:r>
            <a:endParaRPr lang="ko-KR" sz="2000" b="1">
              <a:solidFill>
                <a:srgbClr val="002060"/>
              </a:solidFill>
              <a:ea typeface="맑은 고딕"/>
            </a:endParaRPr>
          </a:p>
          <a:p>
            <a:r>
              <a:rPr lang="ko-KR" altLang="en-US" sz="2000" b="1">
                <a:solidFill>
                  <a:srgbClr val="002060"/>
                </a:solidFill>
                <a:ea typeface="맑은 고딕"/>
              </a:rPr>
              <a:t>   5</a:t>
            </a:r>
            <a:endParaRPr lang="ko-KR" sz="2000" b="1">
              <a:solidFill>
                <a:srgbClr val="002060"/>
              </a:solidFill>
              <a:ea typeface="맑은 고딕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7493D3-063F-45D2-A349-A81CFDDF6A83}"/>
              </a:ext>
            </a:extLst>
          </p:cNvPr>
          <p:cNvSpPr txBox="1"/>
          <p:nvPr/>
        </p:nvSpPr>
        <p:spPr>
          <a:xfrm>
            <a:off x="10939824" y="2710225"/>
            <a:ext cx="9026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err="1">
                <a:solidFill>
                  <a:srgbClr val="002060"/>
                </a:solidFill>
                <a:ea typeface="맑은 고딕"/>
              </a:rPr>
              <a:t>Mode</a:t>
            </a:r>
            <a:endParaRPr lang="ko-KR" sz="2000" b="1">
              <a:solidFill>
                <a:srgbClr val="002060"/>
              </a:solidFill>
              <a:ea typeface="맑은 고딕"/>
            </a:endParaRPr>
          </a:p>
          <a:p>
            <a:r>
              <a:rPr lang="ko-KR" altLang="en-US" sz="2000" b="1">
                <a:solidFill>
                  <a:srgbClr val="002060"/>
                </a:solidFill>
                <a:ea typeface="맑은 고딕"/>
              </a:rPr>
              <a:t>   6</a:t>
            </a:r>
            <a:endParaRPr lang="ko-KR" sz="2000" b="1">
              <a:solidFill>
                <a:srgbClr val="002060"/>
              </a:solidFill>
              <a:ea typeface="맑은 고딕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298320A-52E9-4358-B099-94586691177B}"/>
              </a:ext>
            </a:extLst>
          </p:cNvPr>
          <p:cNvSpPr/>
          <p:nvPr/>
        </p:nvSpPr>
        <p:spPr>
          <a:xfrm>
            <a:off x="7924794" y="1611916"/>
            <a:ext cx="2637693" cy="3868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777F65-0A3A-4F92-82D9-BE39D7226346}"/>
              </a:ext>
            </a:extLst>
          </p:cNvPr>
          <p:cNvSpPr txBox="1"/>
          <p:nvPr/>
        </p:nvSpPr>
        <p:spPr>
          <a:xfrm>
            <a:off x="10928099" y="1467578"/>
            <a:ext cx="9026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err="1">
                <a:solidFill>
                  <a:srgbClr val="002060"/>
                </a:solidFill>
                <a:ea typeface="맑은 고딕"/>
              </a:rPr>
              <a:t>Mode</a:t>
            </a:r>
            <a:endParaRPr lang="ko-KR" sz="2000" b="1">
              <a:solidFill>
                <a:srgbClr val="002060"/>
              </a:solidFill>
              <a:ea typeface="맑은 고딕"/>
            </a:endParaRPr>
          </a:p>
          <a:p>
            <a:r>
              <a:rPr lang="ko-KR" altLang="en-US" sz="2000" b="1">
                <a:solidFill>
                  <a:srgbClr val="002060"/>
                </a:solidFill>
                <a:ea typeface="맑은 고딕"/>
              </a:rPr>
              <a:t>   7</a:t>
            </a:r>
            <a:endParaRPr lang="ko-KR" sz="2000" b="1">
              <a:solidFill>
                <a:srgbClr val="002060"/>
              </a:solidFill>
              <a:ea typeface="맑은 고딕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A0BBDE-0DB7-44DE-8C6E-DA98D5BA5B6E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BB3894-2643-45D8-8FC6-6E9B001F10FC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07C6583-B0E4-4E5A-84FB-B50E9FC223B2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20FC1B2F-B88C-4B84-8F1F-64522116B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EBD051-EF94-4F0D-98FF-20988BAA2155}"/>
              </a:ext>
            </a:extLst>
          </p:cNvPr>
          <p:cNvSpPr/>
          <p:nvPr/>
        </p:nvSpPr>
        <p:spPr>
          <a:xfrm>
            <a:off x="195472" y="2983167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/>
          <a:p>
            <a:pPr algn="ctr">
              <a:defRPr/>
            </a:pPr>
            <a:r>
              <a:rPr lang="en-US" altLang="ko-KR" sz="800" err="1">
                <a:ea typeface="맑은 고딕"/>
              </a:rPr>
              <a:t>수행결과</a:t>
            </a:r>
            <a:endParaRPr lang="ko-KR" altLang="en-US" sz="800" err="1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A3249146-455D-4BDF-BD00-24ACAD34129A}"/>
              </a:ext>
            </a:extLst>
          </p:cNvPr>
          <p:cNvSpPr>
            <a:spLocks/>
          </p:cNvSpPr>
          <p:nvPr/>
        </p:nvSpPr>
        <p:spPr bwMode="auto">
          <a:xfrm>
            <a:off x="599837" y="1963157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273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8FAC51A0-EAD5-409F-9881-8DD2AB196641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E0BE9C7-986E-48F5-9DA6-A2955C5D476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5780" y="2570492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2767579-D4A4-4C13-9C12-C5A50FB7ABA4}"/>
              </a:ext>
            </a:extLst>
          </p:cNvPr>
          <p:cNvSpPr>
            <a:spLocks/>
          </p:cNvSpPr>
          <p:nvPr/>
        </p:nvSpPr>
        <p:spPr bwMode="auto">
          <a:xfrm>
            <a:off x="429430" y="128944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D6B117AC-4EEF-4316-8858-041205A8FEA1}"/>
              </a:ext>
            </a:extLst>
          </p:cNvPr>
          <p:cNvSpPr/>
          <p:nvPr/>
        </p:nvSpPr>
        <p:spPr>
          <a:xfrm>
            <a:off x="705565" y="2871662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>
              <a:defRPr/>
            </a:pPr>
            <a:r>
              <a:rPr lang="en-US" altLang="ko-KR" sz="700" b="1">
                <a:ea typeface="맑은 고딕"/>
              </a:rPr>
              <a:t>04</a:t>
            </a:r>
            <a:endParaRPr lang="en-US" altLang="ko-KR" sz="700" b="1">
              <a:solidFill>
                <a:prstClr val="white"/>
              </a:solidFill>
            </a:endParaRPr>
          </a:p>
        </p:txBody>
      </p:sp>
      <p:sp>
        <p:nvSpPr>
          <p:cNvPr id="16" name="자유형 23">
            <a:extLst>
              <a:ext uri="{FF2B5EF4-FFF2-40B4-BE49-F238E27FC236}">
                <a16:creationId xmlns:a16="http://schemas.microsoft.com/office/drawing/2014/main" id="{9D8B694A-F64D-431F-B4E8-8E08BA3C9F00}"/>
              </a:ext>
            </a:extLst>
          </p:cNvPr>
          <p:cNvSpPr>
            <a:spLocks/>
          </p:cNvSpPr>
          <p:nvPr/>
        </p:nvSpPr>
        <p:spPr bwMode="auto">
          <a:xfrm>
            <a:off x="420516" y="3185866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B6589A0E-548E-4E79-ABCB-F7D623F05CC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33572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06DA71CB-1A18-4BE1-81B2-9797CDEAB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9BD34861-8E78-4EA1-B055-69201543C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225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프로젝트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수행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결과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– </a:t>
            </a:r>
            <a:r>
              <a:rPr lang="ko-KR" altLang="en-US" sz="2400" b="1" i="1" kern="0">
                <a:solidFill>
                  <a:schemeClr val="tx1"/>
                </a:solidFill>
                <a:ea typeface="맑은 고딕"/>
              </a:rPr>
              <a:t>직선 구간</a:t>
            </a:r>
            <a:endParaRPr lang="en-US" altLang="ko-KR" sz="2400" b="1" i="1" kern="0">
              <a:solidFill>
                <a:schemeClr val="tx1"/>
              </a:solidFill>
              <a:ea typeface="맑은 고딕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B5512B12-7209-4BD2-99B4-08A66E0D2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913" y="1043563"/>
            <a:ext cx="6991609" cy="162868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8BE68AC-AD9E-4B37-92D7-05739F02ED2B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3C101C-8161-4DF3-88F6-43321F59D020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33259C-C532-44E4-9176-327A7E387F44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2F18637-A9CE-431E-BF1E-BED2F62E8E06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5B1EA7C-721E-4411-A9CB-178A13C96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EC4377-018B-4D2D-9E6F-DBA71D4C9C73}"/>
              </a:ext>
            </a:extLst>
          </p:cNvPr>
          <p:cNvSpPr/>
          <p:nvPr/>
        </p:nvSpPr>
        <p:spPr>
          <a:xfrm>
            <a:off x="195472" y="2983167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/>
          <a:p>
            <a:pPr algn="ctr">
              <a:defRPr/>
            </a:pPr>
            <a:r>
              <a:rPr lang="en-US" altLang="ko-KR" sz="800" err="1">
                <a:ea typeface="맑은 고딕"/>
              </a:rPr>
              <a:t>수행결과</a:t>
            </a:r>
            <a:endParaRPr lang="ko-KR" altLang="en-US" sz="800" err="1">
              <a:solidFill>
                <a:prstClr val="white"/>
              </a:solidFill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1389EA61-0D1E-4CD9-9A79-05FDC954BC32}"/>
              </a:ext>
            </a:extLst>
          </p:cNvPr>
          <p:cNvSpPr>
            <a:spLocks/>
          </p:cNvSpPr>
          <p:nvPr/>
        </p:nvSpPr>
        <p:spPr bwMode="auto">
          <a:xfrm>
            <a:off x="599837" y="1963157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273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Freeform 36">
            <a:extLst>
              <a:ext uri="{FF2B5EF4-FFF2-40B4-BE49-F238E27FC236}">
                <a16:creationId xmlns:a16="http://schemas.microsoft.com/office/drawing/2014/main" id="{D5AF1E0A-5A83-4F10-A505-EE69C3E30E1C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E706E3BC-6391-434A-A49D-0BCC654AE919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5780" y="2570492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E4586B1E-F3B9-416C-938D-4C619EF11310}"/>
              </a:ext>
            </a:extLst>
          </p:cNvPr>
          <p:cNvSpPr>
            <a:spLocks/>
          </p:cNvSpPr>
          <p:nvPr/>
        </p:nvSpPr>
        <p:spPr bwMode="auto">
          <a:xfrm>
            <a:off x="429430" y="128944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E5413B1A-B0EE-4D86-8AA3-E1684D8E45D0}"/>
              </a:ext>
            </a:extLst>
          </p:cNvPr>
          <p:cNvSpPr/>
          <p:nvPr/>
        </p:nvSpPr>
        <p:spPr>
          <a:xfrm>
            <a:off x="705565" y="2871662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>
              <a:defRPr/>
            </a:pPr>
            <a:r>
              <a:rPr lang="en-US" altLang="ko-KR" sz="700" b="1">
                <a:ea typeface="맑은 고딕"/>
              </a:rPr>
              <a:t>04</a:t>
            </a:r>
            <a:endParaRPr lang="en-US" altLang="ko-KR" sz="700" b="1">
              <a:solidFill>
                <a:prstClr val="white"/>
              </a:solidFill>
            </a:endParaRPr>
          </a:p>
        </p:txBody>
      </p:sp>
      <p:sp>
        <p:nvSpPr>
          <p:cNvPr id="24" name="자유형 23">
            <a:extLst>
              <a:ext uri="{FF2B5EF4-FFF2-40B4-BE49-F238E27FC236}">
                <a16:creationId xmlns:a16="http://schemas.microsoft.com/office/drawing/2014/main" id="{D0B72094-B9B5-44A2-9AB6-B050603D72EA}"/>
              </a:ext>
            </a:extLst>
          </p:cNvPr>
          <p:cNvSpPr>
            <a:spLocks/>
          </p:cNvSpPr>
          <p:nvPr/>
        </p:nvSpPr>
        <p:spPr bwMode="auto">
          <a:xfrm>
            <a:off x="420516" y="3185866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8" name="Group 12">
            <a:extLst>
              <a:ext uri="{FF2B5EF4-FFF2-40B4-BE49-F238E27FC236}">
                <a16:creationId xmlns:a16="http://schemas.microsoft.com/office/drawing/2014/main" id="{D1FF4A27-0B52-4E73-8E76-0560AE5443B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33572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206744CB-EEA3-4062-BB24-B129F1322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417925F8-9A65-493D-9DDE-E5456CE6F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5" name="그림 9">
            <a:extLst>
              <a:ext uri="{FF2B5EF4-FFF2-40B4-BE49-F238E27FC236}">
                <a16:creationId xmlns:a16="http://schemas.microsoft.com/office/drawing/2014/main" id="{434376B1-47A8-47CA-A20F-CE4DA4ADC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913" y="2848288"/>
            <a:ext cx="6991609" cy="347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73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프로젝트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수행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결과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– </a:t>
            </a:r>
            <a:r>
              <a:rPr lang="ko-KR" altLang="en-US" sz="2400" b="1" i="1" kern="0">
                <a:solidFill>
                  <a:schemeClr val="tx1"/>
                </a:solidFill>
                <a:ea typeface="맑은 고딕"/>
              </a:rPr>
              <a:t>직선 구간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(</a:t>
            </a:r>
            <a:r>
              <a:rPr lang="ko-KR" altLang="en-US" sz="2400" b="1" i="1" kern="0">
                <a:solidFill>
                  <a:schemeClr val="tx1"/>
                </a:solidFill>
                <a:ea typeface="맑은 고딕"/>
              </a:rPr>
              <a:t>끼어들기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28B8633-A691-42B5-9D16-2094589FEA4A}"/>
              </a:ext>
            </a:extLst>
          </p:cNvPr>
          <p:cNvGrpSpPr/>
          <p:nvPr/>
        </p:nvGrpSpPr>
        <p:grpSpPr>
          <a:xfrm>
            <a:off x="9463934" y="3684438"/>
            <a:ext cx="1998617" cy="1667231"/>
            <a:chOff x="7385859" y="1789534"/>
            <a:chExt cx="3863476" cy="3222882"/>
          </a:xfrm>
        </p:grpSpPr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40ECE84F-F681-4BFD-858A-212CF4FA25B3}"/>
                </a:ext>
              </a:extLst>
            </p:cNvPr>
            <p:cNvCxnSpPr/>
            <p:nvPr/>
          </p:nvCxnSpPr>
          <p:spPr>
            <a:xfrm flipV="1">
              <a:off x="9011675" y="1807842"/>
              <a:ext cx="2231399" cy="2570"/>
            </a:xfrm>
            <a:prstGeom prst="straightConnector1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98EDC81C-70BA-4A4D-97D8-9AC619BAE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7339" y="3402341"/>
              <a:ext cx="3351996" cy="33884"/>
            </a:xfrm>
            <a:prstGeom prst="straightConnector1">
              <a:avLst/>
            </a:prstGeom>
            <a:ln w="571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림 43" descr="텍스트이(가) 표시된 사진&#10;&#10;자동 생성된 설명">
              <a:extLst>
                <a:ext uri="{FF2B5EF4-FFF2-40B4-BE49-F238E27FC236}">
                  <a16:creationId xmlns:a16="http://schemas.microsoft.com/office/drawing/2014/main" id="{9C615CCC-9C09-4B00-B5A7-86A6EACC7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120000">
              <a:off x="8057396" y="3167003"/>
              <a:ext cx="1748745" cy="1115922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82F80956-F98E-45A6-B0B6-211E7DFC58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5859" y="4999408"/>
              <a:ext cx="3790407" cy="13008"/>
            </a:xfrm>
            <a:prstGeom prst="straightConnector1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10255B2C-D74A-4540-ACB9-F1F741B06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1924" y="1789534"/>
              <a:ext cx="1129751" cy="1625814"/>
            </a:xfrm>
            <a:prstGeom prst="straightConnector1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60D80725-4864-4E50-BC9B-C396870D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6360" y="3425787"/>
              <a:ext cx="634331" cy="2570"/>
            </a:xfrm>
            <a:prstGeom prst="straightConnector1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BEEF31F-80F8-4C25-95EA-08192F0CAFAC}"/>
              </a:ext>
            </a:extLst>
          </p:cNvPr>
          <p:cNvSpPr/>
          <p:nvPr/>
        </p:nvSpPr>
        <p:spPr>
          <a:xfrm>
            <a:off x="9116311" y="4218450"/>
            <a:ext cx="269307" cy="582924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5A23C1-0D3B-420C-B8DB-0F27160CD19B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D0AC3D1-92B0-4994-BAF1-8EA52063FADE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56A9423-C7B5-4ACF-A710-D4C1DAC403E1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6DBDEBA-6B87-43C3-BB4B-3EB947FCD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B37581-1F94-4F03-9299-8AA4115F4885}"/>
              </a:ext>
            </a:extLst>
          </p:cNvPr>
          <p:cNvSpPr/>
          <p:nvPr/>
        </p:nvSpPr>
        <p:spPr>
          <a:xfrm>
            <a:off x="195472" y="2983167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/>
          <a:p>
            <a:pPr algn="ctr">
              <a:defRPr/>
            </a:pPr>
            <a:r>
              <a:rPr lang="en-US" altLang="ko-KR" sz="800" err="1">
                <a:ea typeface="맑은 고딕"/>
              </a:rPr>
              <a:t>수행결과</a:t>
            </a:r>
            <a:endParaRPr lang="ko-KR" altLang="en-US" sz="800" err="1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A1398BEE-7783-499E-9F15-B6CD14FCF7FE}"/>
              </a:ext>
            </a:extLst>
          </p:cNvPr>
          <p:cNvSpPr>
            <a:spLocks/>
          </p:cNvSpPr>
          <p:nvPr/>
        </p:nvSpPr>
        <p:spPr bwMode="auto">
          <a:xfrm>
            <a:off x="599837" y="1963157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273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3ABB3E54-B907-4785-9241-3ED0019E4252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8BC50D2A-DD60-470D-AE00-5463C8318B86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5780" y="2570492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1B8EA0EE-6880-4F92-85A3-BF1E4E3E1436}"/>
              </a:ext>
            </a:extLst>
          </p:cNvPr>
          <p:cNvSpPr>
            <a:spLocks/>
          </p:cNvSpPr>
          <p:nvPr/>
        </p:nvSpPr>
        <p:spPr bwMode="auto">
          <a:xfrm>
            <a:off x="429430" y="128944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말풍선: 모서리가 둥근 사각형 25">
            <a:extLst>
              <a:ext uri="{FF2B5EF4-FFF2-40B4-BE49-F238E27FC236}">
                <a16:creationId xmlns:a16="http://schemas.microsoft.com/office/drawing/2014/main" id="{111427C7-3A20-47A2-A4BB-0BD07248D6AB}"/>
              </a:ext>
            </a:extLst>
          </p:cNvPr>
          <p:cNvSpPr/>
          <p:nvPr/>
        </p:nvSpPr>
        <p:spPr>
          <a:xfrm>
            <a:off x="705565" y="2871662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>
              <a:defRPr/>
            </a:pPr>
            <a:r>
              <a:rPr lang="en-US" altLang="ko-KR" sz="700" b="1">
                <a:ea typeface="맑은 고딕"/>
              </a:rPr>
              <a:t>04</a:t>
            </a:r>
            <a:endParaRPr lang="en-US" altLang="ko-KR" sz="700" b="1">
              <a:solidFill>
                <a:prstClr val="white"/>
              </a:solidFill>
            </a:endParaRPr>
          </a:p>
        </p:txBody>
      </p:sp>
      <p:sp>
        <p:nvSpPr>
          <p:cNvPr id="29" name="자유형 23">
            <a:extLst>
              <a:ext uri="{FF2B5EF4-FFF2-40B4-BE49-F238E27FC236}">
                <a16:creationId xmlns:a16="http://schemas.microsoft.com/office/drawing/2014/main" id="{F710DF8C-FA83-4356-8D8A-5942E2BFC20D}"/>
              </a:ext>
            </a:extLst>
          </p:cNvPr>
          <p:cNvSpPr>
            <a:spLocks/>
          </p:cNvSpPr>
          <p:nvPr/>
        </p:nvSpPr>
        <p:spPr bwMode="auto">
          <a:xfrm>
            <a:off x="420516" y="3185866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0" name="Group 12">
            <a:extLst>
              <a:ext uri="{FF2B5EF4-FFF2-40B4-BE49-F238E27FC236}">
                <a16:creationId xmlns:a16="http://schemas.microsoft.com/office/drawing/2014/main" id="{0A9AC675-F845-4535-ACFF-4192BF2B28D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33572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DFA2520B-7F45-41BA-9815-9A8A52E85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7A3FC128-E71D-4A74-820D-388BFD21A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8BE68AC-AD9E-4B37-92D7-05739F02ED2B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006512" y="3692949"/>
            <a:ext cx="1998617" cy="1707003"/>
            <a:chOff x="4870583" y="3247304"/>
            <a:chExt cx="1998617" cy="170700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20D18B7-3F33-4541-BBE4-1A50B42F4C59}"/>
                </a:ext>
              </a:extLst>
            </p:cNvPr>
            <p:cNvGrpSpPr/>
            <p:nvPr/>
          </p:nvGrpSpPr>
          <p:grpSpPr>
            <a:xfrm>
              <a:off x="4870583" y="3247304"/>
              <a:ext cx="1998617" cy="1667231"/>
              <a:chOff x="7385859" y="1789534"/>
              <a:chExt cx="3863476" cy="3222882"/>
            </a:xfrm>
          </p:grpSpPr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EC16C7A0-6475-4BA1-B7C7-0E98B59E7B27}"/>
                  </a:ext>
                </a:extLst>
              </p:cNvPr>
              <p:cNvCxnSpPr/>
              <p:nvPr/>
            </p:nvCxnSpPr>
            <p:spPr>
              <a:xfrm flipV="1">
                <a:off x="9011675" y="1807842"/>
                <a:ext cx="2231399" cy="2570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33636446-D6BE-4505-B64A-B8F016F920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97339" y="3402341"/>
                <a:ext cx="3351996" cy="33884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그림 5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9AE6991-ACFC-4DBF-8F02-2220046B6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440000">
                <a:off x="8704574" y="2112729"/>
                <a:ext cx="1748745" cy="1115922"/>
              </a:xfrm>
              <a:prstGeom prst="rect">
                <a:avLst/>
              </a:prstGeom>
            </p:spPr>
          </p:pic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C1F35B7A-E97B-472B-8ED6-8978B524F6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85859" y="4999408"/>
                <a:ext cx="3790407" cy="13008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1E564C92-82C0-4A9F-80F1-58AA077BD2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81924" y="1789534"/>
                <a:ext cx="1129751" cy="1625814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92968C2C-E126-44C1-B1BD-D7119E9BAE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6360" y="3425787"/>
                <a:ext cx="634331" cy="2570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202896" y="4107553"/>
              <a:ext cx="846754" cy="846754"/>
            </a:xfrm>
            <a:prstGeom prst="rect">
              <a:avLst/>
            </a:prstGeom>
          </p:spPr>
        </p:pic>
      </p:grpSp>
      <p:pic>
        <p:nvPicPr>
          <p:cNvPr id="65" name="그림 8" descr="바닥, 실내이(가) 표시된 사진&#10;&#10;자동 생성된 설명">
            <a:extLst>
              <a:ext uri="{FF2B5EF4-FFF2-40B4-BE49-F238E27FC236}">
                <a16:creationId xmlns:a16="http://schemas.microsoft.com/office/drawing/2014/main" id="{FE74EE74-4CB4-418F-BA95-01FBA4C6F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236" y="3396334"/>
            <a:ext cx="2570392" cy="2042721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892363D-A285-4C84-AA39-C08F4278A6AB}"/>
              </a:ext>
            </a:extLst>
          </p:cNvPr>
          <p:cNvGrpSpPr/>
          <p:nvPr/>
        </p:nvGrpSpPr>
        <p:grpSpPr>
          <a:xfrm>
            <a:off x="4511041" y="3684438"/>
            <a:ext cx="2041306" cy="1660502"/>
            <a:chOff x="7385859" y="1789534"/>
            <a:chExt cx="3863476" cy="3222882"/>
          </a:xfrm>
        </p:grpSpPr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D84995DB-E2CB-49EE-B5D8-28DF8826C9AF}"/>
                </a:ext>
              </a:extLst>
            </p:cNvPr>
            <p:cNvCxnSpPr/>
            <p:nvPr/>
          </p:nvCxnSpPr>
          <p:spPr>
            <a:xfrm flipV="1">
              <a:off x="9011675" y="1807842"/>
              <a:ext cx="2231399" cy="2570"/>
            </a:xfrm>
            <a:prstGeom prst="straightConnector1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821B5CB0-7679-4F13-A2BF-6621C4F2EF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7339" y="3402341"/>
              <a:ext cx="3351996" cy="33884"/>
            </a:xfrm>
            <a:prstGeom prst="straightConnector1">
              <a:avLst/>
            </a:prstGeom>
            <a:ln w="571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그림 71" descr="텍스트이(가) 표시된 사진&#10;&#10;자동 생성된 설명">
              <a:extLst>
                <a:ext uri="{FF2B5EF4-FFF2-40B4-BE49-F238E27FC236}">
                  <a16:creationId xmlns:a16="http://schemas.microsoft.com/office/drawing/2014/main" id="{68C99A57-9CAF-4D52-AC42-F921E24A4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440000">
              <a:off x="8704574" y="2112729"/>
              <a:ext cx="1748745" cy="1115922"/>
            </a:xfrm>
            <a:prstGeom prst="rect">
              <a:avLst/>
            </a:prstGeom>
          </p:spPr>
        </p:pic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F37E6F2C-2785-4EA3-BABF-CEEE4114B8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5859" y="4999408"/>
              <a:ext cx="3790407" cy="13008"/>
            </a:xfrm>
            <a:prstGeom prst="straightConnector1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0648BF47-6ADB-4C36-B4E2-9B74154F70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1924" y="1789534"/>
              <a:ext cx="1129751" cy="1625814"/>
            </a:xfrm>
            <a:prstGeom prst="straightConnector1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181C2C52-1057-4F50-A931-153B29B958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6360" y="3425787"/>
              <a:ext cx="634331" cy="2570"/>
            </a:xfrm>
            <a:prstGeom prst="straightConnector1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화살표: 오른쪽 19">
            <a:extLst>
              <a:ext uri="{FF2B5EF4-FFF2-40B4-BE49-F238E27FC236}">
                <a16:creationId xmlns:a16="http://schemas.microsoft.com/office/drawing/2014/main" id="{3BEEF31F-80F8-4C25-95EA-08192F0CAFAC}"/>
              </a:ext>
            </a:extLst>
          </p:cNvPr>
          <p:cNvSpPr/>
          <p:nvPr/>
        </p:nvSpPr>
        <p:spPr>
          <a:xfrm>
            <a:off x="6650647" y="4218450"/>
            <a:ext cx="269307" cy="582924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19">
            <a:extLst>
              <a:ext uri="{FF2B5EF4-FFF2-40B4-BE49-F238E27FC236}">
                <a16:creationId xmlns:a16="http://schemas.microsoft.com/office/drawing/2014/main" id="{3BEEF31F-80F8-4C25-95EA-08192F0CAFAC}"/>
              </a:ext>
            </a:extLst>
          </p:cNvPr>
          <p:cNvSpPr/>
          <p:nvPr/>
        </p:nvSpPr>
        <p:spPr>
          <a:xfrm>
            <a:off x="4221848" y="4218450"/>
            <a:ext cx="269307" cy="582924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3">
            <a:extLst>
              <a:ext uri="{FF2B5EF4-FFF2-40B4-BE49-F238E27FC236}">
                <a16:creationId xmlns:a16="http://schemas.microsoft.com/office/drawing/2014/main" id="{B5512B12-7209-4BD2-99B4-08A66E0D2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4913" y="1043563"/>
            <a:ext cx="6991609" cy="1628686"/>
          </a:xfrm>
          <a:prstGeom prst="rect">
            <a:avLst/>
          </a:prstGeom>
        </p:spPr>
      </p:pic>
      <p:sp>
        <p:nvSpPr>
          <p:cNvPr id="79" name="직사각형 78"/>
          <p:cNvSpPr/>
          <p:nvPr/>
        </p:nvSpPr>
        <p:spPr>
          <a:xfrm>
            <a:off x="3340973" y="1587491"/>
            <a:ext cx="1542473" cy="10091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꺾인 연결선 79"/>
          <p:cNvCxnSpPr>
            <a:stCxn id="79" idx="1"/>
          </p:cNvCxnSpPr>
          <p:nvPr/>
        </p:nvCxnSpPr>
        <p:spPr>
          <a:xfrm rot="10800000" flipV="1">
            <a:off x="2842555" y="2092067"/>
            <a:ext cx="498419" cy="1261492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751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프로젝트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 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수행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결과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– </a:t>
            </a:r>
            <a:r>
              <a:rPr lang="ko-KR" altLang="en-US" sz="2400" b="1" i="1" kern="0">
                <a:solidFill>
                  <a:schemeClr val="tx1"/>
                </a:solidFill>
                <a:ea typeface="맑은 고딕"/>
              </a:rPr>
              <a:t>교차로 구간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(</a:t>
            </a:r>
            <a:r>
              <a:rPr lang="ko-KR" altLang="en-US" sz="2400" b="1" i="1" kern="0">
                <a:solidFill>
                  <a:schemeClr val="tx1"/>
                </a:solidFill>
                <a:ea typeface="맑은 고딕"/>
              </a:rPr>
              <a:t>정지선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)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>
            <a:extLst>
              <a:ext uri="{FF2B5EF4-FFF2-40B4-BE49-F238E27FC236}">
                <a16:creationId xmlns:a16="http://schemas.microsoft.com/office/drawing/2014/main" id="{6E7E95AC-7C8E-46DB-A473-BFC5F72AB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18" y="1066676"/>
            <a:ext cx="4310332" cy="46406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49DDE47-5FD7-4130-B5D7-5CF497EC8C0F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203638-5E78-4B31-B9A6-A910A891818C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7C49732-E199-4710-A231-F920FC1B3364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4B68760-B7B2-4BF8-BB31-13C36F232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A15785-4DCD-4031-946B-2D7E637DDB3D}"/>
              </a:ext>
            </a:extLst>
          </p:cNvPr>
          <p:cNvSpPr/>
          <p:nvPr/>
        </p:nvSpPr>
        <p:spPr>
          <a:xfrm>
            <a:off x="195472" y="2983167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/>
          <a:p>
            <a:pPr algn="ctr">
              <a:defRPr/>
            </a:pPr>
            <a:r>
              <a:rPr lang="en-US" altLang="ko-KR" sz="800" err="1">
                <a:ea typeface="맑은 고딕"/>
              </a:rPr>
              <a:t>수행결과</a:t>
            </a:r>
            <a:endParaRPr lang="ko-KR" altLang="en-US" sz="800" err="1">
              <a:solidFill>
                <a:prstClr val="white"/>
              </a:solidFill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8B87171-CECF-461E-A8A7-8F470C3C8486}"/>
              </a:ext>
            </a:extLst>
          </p:cNvPr>
          <p:cNvSpPr>
            <a:spLocks/>
          </p:cNvSpPr>
          <p:nvPr/>
        </p:nvSpPr>
        <p:spPr bwMode="auto">
          <a:xfrm>
            <a:off x="599837" y="1963157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273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36932196-5A73-42A8-93B2-2C4159F3DAB9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42DBAC2D-F956-4D2C-9113-332485F72C0B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5780" y="2570492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C0492F23-B7BD-4C72-8684-669AD4C52CC2}"/>
              </a:ext>
            </a:extLst>
          </p:cNvPr>
          <p:cNvSpPr>
            <a:spLocks/>
          </p:cNvSpPr>
          <p:nvPr/>
        </p:nvSpPr>
        <p:spPr bwMode="auto">
          <a:xfrm>
            <a:off x="429430" y="128944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CADAD011-6898-4278-B36B-2139C664F9A2}"/>
              </a:ext>
            </a:extLst>
          </p:cNvPr>
          <p:cNvSpPr/>
          <p:nvPr/>
        </p:nvSpPr>
        <p:spPr>
          <a:xfrm>
            <a:off x="705565" y="2871662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>
              <a:defRPr/>
            </a:pPr>
            <a:r>
              <a:rPr lang="en-US" altLang="ko-KR" sz="700" b="1">
                <a:ea typeface="맑은 고딕"/>
              </a:rPr>
              <a:t>04</a:t>
            </a:r>
            <a:endParaRPr lang="en-US" altLang="ko-KR" sz="700" b="1">
              <a:solidFill>
                <a:prstClr val="white"/>
              </a:solidFill>
            </a:endParaRPr>
          </a:p>
        </p:txBody>
      </p:sp>
      <p:sp>
        <p:nvSpPr>
          <p:cNvPr id="15" name="자유형 23">
            <a:extLst>
              <a:ext uri="{FF2B5EF4-FFF2-40B4-BE49-F238E27FC236}">
                <a16:creationId xmlns:a16="http://schemas.microsoft.com/office/drawing/2014/main" id="{A1E685FD-7F0A-42E2-998D-FCAAA642314B}"/>
              </a:ext>
            </a:extLst>
          </p:cNvPr>
          <p:cNvSpPr>
            <a:spLocks/>
          </p:cNvSpPr>
          <p:nvPr/>
        </p:nvSpPr>
        <p:spPr bwMode="auto">
          <a:xfrm>
            <a:off x="420516" y="3185866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1DC5A958-9563-4476-9D53-898EE5DBC2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33572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5BD5EBB1-D2D7-44CB-B0BE-6A50E0F12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32105A0A-1E80-40C1-A774-86B235F83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7" name="그림 7" descr="실내이(가) 표시된 사진&#10;&#10;자동 생성된 설명">
            <a:extLst>
              <a:ext uri="{FF2B5EF4-FFF2-40B4-BE49-F238E27FC236}">
                <a16:creationId xmlns:a16="http://schemas.microsoft.com/office/drawing/2014/main" id="{15AE6F4E-3B4F-4DC2-9818-F4BC2FFB1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6" t="4750" r="5882" b="9231"/>
          <a:stretch/>
        </p:blipFill>
        <p:spPr>
          <a:xfrm>
            <a:off x="7587185" y="1247262"/>
            <a:ext cx="3755890" cy="2925444"/>
          </a:xfrm>
          <a:prstGeom prst="rect">
            <a:avLst/>
          </a:prstGeom>
        </p:spPr>
      </p:pic>
      <p:pic>
        <p:nvPicPr>
          <p:cNvPr id="28" name="그림 8" descr="실내, 닫기이(가) 표시된 사진&#10;&#10;자동 생성된 설명">
            <a:extLst>
              <a:ext uri="{FF2B5EF4-FFF2-40B4-BE49-F238E27FC236}">
                <a16:creationId xmlns:a16="http://schemas.microsoft.com/office/drawing/2014/main" id="{38780A18-A15E-493F-B295-2319B7139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967" y="4797957"/>
            <a:ext cx="3755890" cy="419878"/>
          </a:xfrm>
          <a:prstGeom prst="rect">
            <a:avLst/>
          </a:prstGeom>
        </p:spPr>
      </p:pic>
      <p:pic>
        <p:nvPicPr>
          <p:cNvPr id="30" name="그림 9">
            <a:extLst>
              <a:ext uri="{FF2B5EF4-FFF2-40B4-BE49-F238E27FC236}">
                <a16:creationId xmlns:a16="http://schemas.microsoft.com/office/drawing/2014/main" id="{DF5DA53C-5B5D-45CA-88C1-ED293A37A1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185" y="5480871"/>
            <a:ext cx="3755890" cy="43463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58327" y="3719867"/>
            <a:ext cx="1542473" cy="10091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6" idx="0"/>
          </p:cNvCxnSpPr>
          <p:nvPr/>
        </p:nvCxnSpPr>
        <p:spPr>
          <a:xfrm rot="5400000" flipH="1" flipV="1">
            <a:off x="5827030" y="2296353"/>
            <a:ext cx="1226049" cy="1620981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67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528320" y="233265"/>
            <a:ext cx="11118617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 </a:t>
            </a: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95A88DD8-888E-4E8F-9F7A-45B08013B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3044" y="1403343"/>
            <a:ext cx="2281084" cy="8731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sz="3200" b="1">
                <a:ea typeface="맑은 고딕"/>
              </a:rPr>
              <a:t>Contents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8D32B08-DEFE-44E1-80EA-B9354C79AD67}"/>
              </a:ext>
            </a:extLst>
          </p:cNvPr>
          <p:cNvCxnSpPr/>
          <p:nvPr/>
        </p:nvCxnSpPr>
        <p:spPr>
          <a:xfrm flipH="1">
            <a:off x="4925960" y="1349476"/>
            <a:ext cx="24581" cy="4141837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6ED9C1A-E97F-4D8E-8B9C-75064B0EF720}"/>
              </a:ext>
            </a:extLst>
          </p:cNvPr>
          <p:cNvSpPr txBox="1"/>
          <p:nvPr/>
        </p:nvSpPr>
        <p:spPr>
          <a:xfrm>
            <a:off x="5137661" y="29545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프로젝트 개요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6446F9-7C5D-4B23-88CE-3742FD747A4B}"/>
              </a:ext>
            </a:extLst>
          </p:cNvPr>
          <p:cNvSpPr txBox="1"/>
          <p:nvPr/>
        </p:nvSpPr>
        <p:spPr>
          <a:xfrm>
            <a:off x="5137660" y="2218062"/>
            <a:ext cx="32593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프로젝트 팀 구성 및 역할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5698E3-9B7C-4AEA-B021-3F3AC06F4E5B}"/>
              </a:ext>
            </a:extLst>
          </p:cNvPr>
          <p:cNvSpPr txBox="1"/>
          <p:nvPr/>
        </p:nvSpPr>
        <p:spPr>
          <a:xfrm>
            <a:off x="5137661" y="3687402"/>
            <a:ext cx="34929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프로젝트 수행 절차 및 방법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EAA5222-1C41-4853-BE0B-4E1FFC6C2D7A}"/>
              </a:ext>
            </a:extLst>
          </p:cNvPr>
          <p:cNvSpPr txBox="1"/>
          <p:nvPr/>
        </p:nvSpPr>
        <p:spPr>
          <a:xfrm>
            <a:off x="5137661" y="442482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프로젝트 수행 결과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76C5BB-6902-4B1D-B6A9-9264E6C80613}"/>
              </a:ext>
            </a:extLst>
          </p:cNvPr>
          <p:cNvSpPr txBox="1"/>
          <p:nvPr/>
        </p:nvSpPr>
        <p:spPr>
          <a:xfrm>
            <a:off x="5137660" y="512537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자체 평가 의견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CA3B93A-2A22-4F17-9ED2-E81EA315DA58}"/>
              </a:ext>
            </a:extLst>
          </p:cNvPr>
          <p:cNvSpPr/>
          <p:nvPr/>
        </p:nvSpPr>
        <p:spPr>
          <a:xfrm>
            <a:off x="4857518" y="2328508"/>
            <a:ext cx="152249" cy="13995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endParaRPr lang="en-US" altLang="ko-KR" sz="2800" b="1">
              <a:ea typeface="맑은 고딕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47BF9BE-1604-41DD-B47F-3424DD39F6AD}"/>
              </a:ext>
            </a:extLst>
          </p:cNvPr>
          <p:cNvSpPr/>
          <p:nvPr/>
        </p:nvSpPr>
        <p:spPr>
          <a:xfrm>
            <a:off x="4869807" y="3065927"/>
            <a:ext cx="152249" cy="13995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endParaRPr lang="en-US" altLang="ko-KR" sz="2800" b="1">
              <a:ea typeface="맑은 고딕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C7FFC54-4AC1-4E1D-B9E0-FCDBA3FD8206}"/>
              </a:ext>
            </a:extLst>
          </p:cNvPr>
          <p:cNvSpPr/>
          <p:nvPr/>
        </p:nvSpPr>
        <p:spPr>
          <a:xfrm>
            <a:off x="4857516" y="3803345"/>
            <a:ext cx="152249" cy="13995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endParaRPr lang="en-US" altLang="ko-KR" sz="2800" b="1">
              <a:ea typeface="맑은 고딕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9A31716-3447-4284-9DFA-8766AA22CB2F}"/>
              </a:ext>
            </a:extLst>
          </p:cNvPr>
          <p:cNvSpPr/>
          <p:nvPr/>
        </p:nvSpPr>
        <p:spPr>
          <a:xfrm>
            <a:off x="4857516" y="4540763"/>
            <a:ext cx="152249" cy="13995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endParaRPr lang="en-US" altLang="ko-KR" sz="2800" b="1">
              <a:ea typeface="맑은 고딕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214F90C-0468-4B7F-87EC-F85F1D576BAA}"/>
              </a:ext>
            </a:extLst>
          </p:cNvPr>
          <p:cNvSpPr/>
          <p:nvPr/>
        </p:nvSpPr>
        <p:spPr>
          <a:xfrm>
            <a:off x="4857515" y="5278181"/>
            <a:ext cx="152249" cy="139959"/>
          </a:xfrm>
          <a:prstGeom prst="ellipse">
            <a:avLst/>
          </a:prstGeom>
          <a:solidFill>
            <a:srgbClr val="70A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endParaRPr lang="en-US" altLang="ko-KR" sz="2800" b="1">
              <a:ea typeface="맑은 고딕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46797">
            <a:off x="1872884" y="787902"/>
            <a:ext cx="806081" cy="758195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171" y="4460279"/>
            <a:ext cx="1258150" cy="125815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0710" y="4883111"/>
            <a:ext cx="1464470" cy="146447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614" y="4680722"/>
            <a:ext cx="2075415" cy="20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85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프로젝트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 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수행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결과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– </a:t>
            </a:r>
            <a:r>
              <a:rPr lang="ko-KR" altLang="en-US" sz="2400" b="1" i="1" kern="0">
                <a:solidFill>
                  <a:schemeClr val="tx1"/>
                </a:solidFill>
                <a:ea typeface="맑은 고딕"/>
              </a:rPr>
              <a:t>교차로 구간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(</a:t>
            </a:r>
            <a:r>
              <a:rPr lang="ko-KR" altLang="en-US" sz="2400" b="1" i="1" kern="0">
                <a:solidFill>
                  <a:schemeClr val="tx1"/>
                </a:solidFill>
                <a:ea typeface="맑은 고딕"/>
              </a:rPr>
              <a:t>신호등 인식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)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D53CD9-C277-4CCF-90F5-40212B47AF28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D74215F-119F-4542-81D6-0A470944CF7A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66A2F3C-42DC-4557-A280-AF988E8ABB0C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71CDA96-DFC9-4804-B025-9C1E95763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3E71B7-AAF7-4254-826D-6280CB5EC4C0}"/>
              </a:ext>
            </a:extLst>
          </p:cNvPr>
          <p:cNvSpPr/>
          <p:nvPr/>
        </p:nvSpPr>
        <p:spPr>
          <a:xfrm>
            <a:off x="195472" y="2983167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/>
          <a:p>
            <a:pPr algn="ctr">
              <a:defRPr/>
            </a:pPr>
            <a:r>
              <a:rPr lang="en-US" altLang="ko-KR" sz="800" err="1">
                <a:ea typeface="맑은 고딕"/>
              </a:rPr>
              <a:t>수행결과</a:t>
            </a:r>
            <a:endParaRPr lang="ko-KR" altLang="en-US" sz="800" err="1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181D851B-32CA-4971-8134-A21F8397A98A}"/>
              </a:ext>
            </a:extLst>
          </p:cNvPr>
          <p:cNvSpPr>
            <a:spLocks/>
          </p:cNvSpPr>
          <p:nvPr/>
        </p:nvSpPr>
        <p:spPr bwMode="auto">
          <a:xfrm>
            <a:off x="599837" y="1963157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273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2E1DD046-6C75-446E-8E03-29D1B2E2CBF6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1B7F5035-081F-4A18-9E10-6F204FA228F1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5780" y="2570492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265D9E9-1009-4D86-828A-B5FAE1E741F1}"/>
              </a:ext>
            </a:extLst>
          </p:cNvPr>
          <p:cNvSpPr>
            <a:spLocks/>
          </p:cNvSpPr>
          <p:nvPr/>
        </p:nvSpPr>
        <p:spPr bwMode="auto">
          <a:xfrm>
            <a:off x="429430" y="128944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59328ABE-77D1-44E0-9038-10D69D228EAE}"/>
              </a:ext>
            </a:extLst>
          </p:cNvPr>
          <p:cNvSpPr/>
          <p:nvPr/>
        </p:nvSpPr>
        <p:spPr>
          <a:xfrm>
            <a:off x="705565" y="2871662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>
              <a:defRPr/>
            </a:pPr>
            <a:r>
              <a:rPr lang="en-US" altLang="ko-KR" sz="700" b="1">
                <a:ea typeface="맑은 고딕"/>
              </a:rPr>
              <a:t>04</a:t>
            </a:r>
            <a:endParaRPr lang="en-US" altLang="ko-KR" sz="700" b="1">
              <a:solidFill>
                <a:prstClr val="white"/>
              </a:solidFill>
            </a:endParaRPr>
          </a:p>
        </p:txBody>
      </p:sp>
      <p:sp>
        <p:nvSpPr>
          <p:cNvPr id="20" name="자유형 23">
            <a:extLst>
              <a:ext uri="{FF2B5EF4-FFF2-40B4-BE49-F238E27FC236}">
                <a16:creationId xmlns:a16="http://schemas.microsoft.com/office/drawing/2014/main" id="{F7EF7DF9-F71F-49A5-8BF7-242DE9C70C90}"/>
              </a:ext>
            </a:extLst>
          </p:cNvPr>
          <p:cNvSpPr>
            <a:spLocks/>
          </p:cNvSpPr>
          <p:nvPr/>
        </p:nvSpPr>
        <p:spPr bwMode="auto">
          <a:xfrm>
            <a:off x="420516" y="3185866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3" name="Group 12">
            <a:extLst>
              <a:ext uri="{FF2B5EF4-FFF2-40B4-BE49-F238E27FC236}">
                <a16:creationId xmlns:a16="http://schemas.microsoft.com/office/drawing/2014/main" id="{01AFC875-50AF-496E-B311-0C69521E75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33572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8CCB1863-F431-4B0A-A874-79AF0F3F7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C372C06A-8519-4D6C-8366-F92BC6966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0" name="그림 2">
            <a:extLst>
              <a:ext uri="{FF2B5EF4-FFF2-40B4-BE49-F238E27FC236}">
                <a16:creationId xmlns:a16="http://schemas.microsoft.com/office/drawing/2014/main" id="{6E7E95AC-7C8E-46DB-A473-BFC5F72AB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718" y="1066676"/>
            <a:ext cx="4310332" cy="4640672"/>
          </a:xfrm>
          <a:prstGeom prst="rect">
            <a:avLst/>
          </a:prstGeom>
        </p:spPr>
      </p:pic>
      <p:pic>
        <p:nvPicPr>
          <p:cNvPr id="53" name="그림 2" descr="텍스트, 녹색이(가) 표시된 사진&#10;&#10;자동 생성된 설명">
            <a:extLst>
              <a:ext uri="{FF2B5EF4-FFF2-40B4-BE49-F238E27FC236}">
                <a16:creationId xmlns:a16="http://schemas.microsoft.com/office/drawing/2014/main" id="{1B63E5BD-229D-4D65-A68F-4B4BB7CB4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273" y="4048005"/>
            <a:ext cx="3693884" cy="2084362"/>
          </a:xfrm>
          <a:prstGeom prst="rect">
            <a:avLst/>
          </a:prstGeom>
        </p:spPr>
      </p:pic>
      <p:grpSp>
        <p:nvGrpSpPr>
          <p:cNvPr id="86" name="그룹 85"/>
          <p:cNvGrpSpPr/>
          <p:nvPr/>
        </p:nvGrpSpPr>
        <p:grpSpPr>
          <a:xfrm>
            <a:off x="6136223" y="1321210"/>
            <a:ext cx="5370301" cy="2289126"/>
            <a:chOff x="6357890" y="1228847"/>
            <a:chExt cx="5370301" cy="2289126"/>
          </a:xfrm>
        </p:grpSpPr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6342776E-B21A-4170-BA9F-02409F1CE9FD}"/>
                </a:ext>
              </a:extLst>
            </p:cNvPr>
            <p:cNvSpPr/>
            <p:nvPr/>
          </p:nvSpPr>
          <p:spPr>
            <a:xfrm>
              <a:off x="6357890" y="2042740"/>
              <a:ext cx="2172820" cy="577699"/>
            </a:xfrm>
            <a:prstGeom prst="diamond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0A332C-84B7-4C39-8B74-A00B00D17C7F}"/>
                </a:ext>
              </a:extLst>
            </p:cNvPr>
            <p:cNvSpPr txBox="1"/>
            <p:nvPr/>
          </p:nvSpPr>
          <p:spPr>
            <a:xfrm>
              <a:off x="6614868" y="2180261"/>
              <a:ext cx="1631253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400" b="1">
                  <a:ea typeface="맑은 고딕"/>
                </a:rPr>
                <a:t>원이 </a:t>
              </a:r>
              <a:r>
                <a:rPr lang="en-US" altLang="ko-KR" sz="1400" b="1">
                  <a:ea typeface="맑은 고딕"/>
                </a:rPr>
                <a:t>3</a:t>
              </a:r>
              <a:r>
                <a:rPr lang="ko-KR" altLang="en-US" sz="1400" b="1">
                  <a:ea typeface="맑은 고딕"/>
                </a:rPr>
                <a:t>개 이상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4C07ED45-308E-43B6-A593-64EAE464F4F0}"/>
                </a:ext>
              </a:extLst>
            </p:cNvPr>
            <p:cNvCxnSpPr/>
            <p:nvPr/>
          </p:nvCxnSpPr>
          <p:spPr>
            <a:xfrm>
              <a:off x="7438572" y="1777539"/>
              <a:ext cx="2153" cy="2256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사각형: 둥근 모서리 13">
              <a:extLst>
                <a:ext uri="{FF2B5EF4-FFF2-40B4-BE49-F238E27FC236}">
                  <a16:creationId xmlns:a16="http://schemas.microsoft.com/office/drawing/2014/main" id="{8D8B0198-980B-42ED-B27A-D090BB5287DD}"/>
                </a:ext>
              </a:extLst>
            </p:cNvPr>
            <p:cNvSpPr/>
            <p:nvPr/>
          </p:nvSpPr>
          <p:spPr>
            <a:xfrm>
              <a:off x="6460900" y="1228847"/>
              <a:ext cx="1955344" cy="45996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  <a:ea typeface="맑은 고딕"/>
                </a:rPr>
                <a:t>ROI </a:t>
              </a:r>
              <a:r>
                <a:rPr lang="ko-KR" altLang="en-US" sz="1400" b="1">
                  <a:solidFill>
                    <a:schemeClr val="tx1"/>
                  </a:solidFill>
                  <a:ea typeface="맑은 고딕"/>
                </a:rPr>
                <a:t>설정 후 원 검출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427F3CB-E814-4C87-AC01-C528219AABDB}"/>
                </a:ext>
              </a:extLst>
            </p:cNvPr>
            <p:cNvSpPr txBox="1"/>
            <p:nvPr/>
          </p:nvSpPr>
          <p:spPr>
            <a:xfrm>
              <a:off x="6920767" y="2625559"/>
              <a:ext cx="476265" cy="2783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400" b="1" err="1">
                  <a:ea typeface="맑은 고딕"/>
                </a:rPr>
                <a:t>Yes</a:t>
              </a:r>
              <a:endParaRPr lang="ko-KR" altLang="en-US" sz="1400" b="1">
                <a:ea typeface="맑은 고딕"/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4C07ED45-308E-43B6-A593-64EAE464F4F0}"/>
                </a:ext>
              </a:extLst>
            </p:cNvPr>
            <p:cNvCxnSpPr/>
            <p:nvPr/>
          </p:nvCxnSpPr>
          <p:spPr>
            <a:xfrm>
              <a:off x="7438572" y="2681744"/>
              <a:ext cx="2153" cy="2256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다이아몬드 57">
              <a:extLst>
                <a:ext uri="{FF2B5EF4-FFF2-40B4-BE49-F238E27FC236}">
                  <a16:creationId xmlns:a16="http://schemas.microsoft.com/office/drawing/2014/main" id="{6342776E-B21A-4170-BA9F-02409F1CE9FD}"/>
                </a:ext>
              </a:extLst>
            </p:cNvPr>
            <p:cNvSpPr/>
            <p:nvPr/>
          </p:nvSpPr>
          <p:spPr>
            <a:xfrm>
              <a:off x="6357890" y="2940274"/>
              <a:ext cx="2172820" cy="577699"/>
            </a:xfrm>
            <a:prstGeom prst="diamond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10A332C-84B7-4C39-8B74-A00B00D17C7F}"/>
                </a:ext>
              </a:extLst>
            </p:cNvPr>
            <p:cNvSpPr txBox="1"/>
            <p:nvPr/>
          </p:nvSpPr>
          <p:spPr>
            <a:xfrm>
              <a:off x="6614868" y="3077795"/>
              <a:ext cx="1631253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1400" b="1">
                  <a:ea typeface="맑은 고딕"/>
                </a:rPr>
                <a:t>3</a:t>
              </a:r>
              <a:r>
                <a:rPr lang="ko-KR" altLang="en-US" sz="1400" b="1">
                  <a:ea typeface="맑은 고딕"/>
                </a:rPr>
                <a:t>개의 원이 근접</a:t>
              </a:r>
            </a:p>
          </p:txBody>
        </p:sp>
        <p:sp>
          <p:nvSpPr>
            <p:cNvPr id="62" name="사각형: 둥근 모서리 13">
              <a:extLst>
                <a:ext uri="{FF2B5EF4-FFF2-40B4-BE49-F238E27FC236}">
                  <a16:creationId xmlns:a16="http://schemas.microsoft.com/office/drawing/2014/main" id="{8D8B0198-980B-42ED-B27A-D090BB5287DD}"/>
                </a:ext>
              </a:extLst>
            </p:cNvPr>
            <p:cNvSpPr/>
            <p:nvPr/>
          </p:nvSpPr>
          <p:spPr>
            <a:xfrm>
              <a:off x="9647627" y="1228847"/>
              <a:ext cx="1955344" cy="45996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>
                  <a:solidFill>
                    <a:schemeClr val="tx1"/>
                  </a:solidFill>
                  <a:ea typeface="맑은 고딕"/>
                </a:rPr>
                <a:t>가장 오른쪽 </a:t>
              </a:r>
              <a:r>
                <a:rPr lang="ko-KR" altLang="en-US" sz="1400" b="1" err="1">
                  <a:solidFill>
                    <a:schemeClr val="tx1"/>
                  </a:solidFill>
                  <a:ea typeface="맑은 고딕"/>
                </a:rPr>
                <a:t>초록불</a:t>
              </a:r>
              <a:endParaRPr lang="ko-KR" altLang="en-US" sz="1400" b="1">
                <a:solidFill>
                  <a:schemeClr val="tx1"/>
                </a:solidFill>
                <a:ea typeface="맑은 고딕"/>
              </a:endParaRPr>
            </a:p>
          </p:txBody>
        </p:sp>
        <p:cxnSp>
          <p:nvCxnSpPr>
            <p:cNvPr id="17" name="꺾인 연결선 16"/>
            <p:cNvCxnSpPr>
              <a:stCxn id="58" idx="3"/>
              <a:endCxn id="62" idx="1"/>
            </p:cNvCxnSpPr>
            <p:nvPr/>
          </p:nvCxnSpPr>
          <p:spPr>
            <a:xfrm flipV="1">
              <a:off x="8530710" y="1458830"/>
              <a:ext cx="1116917" cy="177029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427F3CB-E814-4C87-AC01-C528219AABDB}"/>
                </a:ext>
              </a:extLst>
            </p:cNvPr>
            <p:cNvSpPr txBox="1"/>
            <p:nvPr/>
          </p:nvSpPr>
          <p:spPr>
            <a:xfrm>
              <a:off x="8645617" y="2625559"/>
              <a:ext cx="476265" cy="2783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400" b="1" err="1">
                  <a:ea typeface="맑은 고딕"/>
                </a:rPr>
                <a:t>Yes</a:t>
              </a:r>
              <a:endParaRPr lang="ko-KR" altLang="en-US" sz="1400" b="1">
                <a:ea typeface="맑은 고딕"/>
              </a:endParaRPr>
            </a:p>
          </p:txBody>
        </p:sp>
        <p:sp>
          <p:nvSpPr>
            <p:cNvPr id="76" name="다이아몬드 75">
              <a:extLst>
                <a:ext uri="{FF2B5EF4-FFF2-40B4-BE49-F238E27FC236}">
                  <a16:creationId xmlns:a16="http://schemas.microsoft.com/office/drawing/2014/main" id="{6342776E-B21A-4170-BA9F-02409F1CE9FD}"/>
                </a:ext>
              </a:extLst>
            </p:cNvPr>
            <p:cNvSpPr/>
            <p:nvPr/>
          </p:nvSpPr>
          <p:spPr>
            <a:xfrm>
              <a:off x="9555371" y="2042740"/>
              <a:ext cx="2172820" cy="577699"/>
            </a:xfrm>
            <a:prstGeom prst="diamond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10A332C-84B7-4C39-8B74-A00B00D17C7F}"/>
                </a:ext>
              </a:extLst>
            </p:cNvPr>
            <p:cNvSpPr txBox="1"/>
            <p:nvPr/>
          </p:nvSpPr>
          <p:spPr>
            <a:xfrm>
              <a:off x="9812349" y="2180261"/>
              <a:ext cx="1631253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1400" b="1">
                  <a:ea typeface="맑은 고딕"/>
                </a:rPr>
                <a:t>V</a:t>
              </a:r>
              <a:r>
                <a:rPr lang="ko-KR" altLang="en-US" sz="1400" b="1">
                  <a:ea typeface="맑은 고딕"/>
                </a:rPr>
                <a:t>값 </a:t>
              </a:r>
              <a:r>
                <a:rPr lang="en-US" altLang="ko-KR" sz="1400" b="1">
                  <a:ea typeface="맑은 고딕"/>
                </a:rPr>
                <a:t>200 </a:t>
              </a:r>
              <a:r>
                <a:rPr lang="ko-KR" altLang="en-US" sz="1400" b="1">
                  <a:ea typeface="맑은 고딕"/>
                </a:rPr>
                <a:t>이상</a:t>
              </a: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4C07ED45-308E-43B6-A593-64EAE464F4F0}"/>
                </a:ext>
              </a:extLst>
            </p:cNvPr>
            <p:cNvCxnSpPr/>
            <p:nvPr/>
          </p:nvCxnSpPr>
          <p:spPr>
            <a:xfrm>
              <a:off x="10636053" y="1777539"/>
              <a:ext cx="2153" cy="2256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427F3CB-E814-4C87-AC01-C528219AABDB}"/>
                </a:ext>
              </a:extLst>
            </p:cNvPr>
            <p:cNvSpPr txBox="1"/>
            <p:nvPr/>
          </p:nvSpPr>
          <p:spPr>
            <a:xfrm>
              <a:off x="10118248" y="2625559"/>
              <a:ext cx="476265" cy="2783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400" b="1" err="1">
                  <a:ea typeface="맑은 고딕"/>
                </a:rPr>
                <a:t>Yes</a:t>
              </a:r>
              <a:endParaRPr lang="ko-KR" altLang="en-US" sz="1400" b="1">
                <a:ea typeface="맑은 고딕"/>
              </a:endParaRPr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4C07ED45-308E-43B6-A593-64EAE464F4F0}"/>
                </a:ext>
              </a:extLst>
            </p:cNvPr>
            <p:cNvCxnSpPr/>
            <p:nvPr/>
          </p:nvCxnSpPr>
          <p:spPr>
            <a:xfrm>
              <a:off x="10636053" y="2681744"/>
              <a:ext cx="2153" cy="2256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사각형: 둥근 모서리 13">
              <a:extLst>
                <a:ext uri="{FF2B5EF4-FFF2-40B4-BE49-F238E27FC236}">
                  <a16:creationId xmlns:a16="http://schemas.microsoft.com/office/drawing/2014/main" id="{8D8B0198-980B-42ED-B27A-D090BB5287DD}"/>
                </a:ext>
              </a:extLst>
            </p:cNvPr>
            <p:cNvSpPr/>
            <p:nvPr/>
          </p:nvSpPr>
          <p:spPr>
            <a:xfrm>
              <a:off x="9647627" y="3029794"/>
              <a:ext cx="1955344" cy="45996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err="1">
                  <a:solidFill>
                    <a:schemeClr val="tx1"/>
                  </a:solidFill>
                  <a:ea typeface="맑은 고딕"/>
                </a:rPr>
                <a:t>초록불</a:t>
              </a:r>
              <a:r>
                <a:rPr lang="ko-KR" altLang="en-US" sz="1400" b="1">
                  <a:solidFill>
                    <a:schemeClr val="tx1"/>
                  </a:solidFill>
                  <a:ea typeface="맑은 고딕"/>
                </a:rPr>
                <a:t> </a:t>
              </a:r>
              <a:r>
                <a:rPr lang="en-US" altLang="ko-KR" b="1">
                  <a:solidFill>
                    <a:schemeClr val="accent6"/>
                  </a:solidFill>
                  <a:ea typeface="맑은 고딕"/>
                </a:rPr>
                <a:t>ON</a:t>
              </a:r>
              <a:endParaRPr lang="ko-KR" altLang="en-US" b="1">
                <a:solidFill>
                  <a:schemeClr val="accent6"/>
                </a:solidFill>
                <a:ea typeface="맑은 고딕"/>
              </a:endParaRPr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3893260" y="3769414"/>
            <a:ext cx="1542473" cy="10091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꺾인 연결선 82"/>
          <p:cNvCxnSpPr>
            <a:stCxn id="82" idx="2"/>
          </p:cNvCxnSpPr>
          <p:nvPr/>
        </p:nvCxnSpPr>
        <p:spPr>
          <a:xfrm rot="16200000" flipH="1">
            <a:off x="5582030" y="3861031"/>
            <a:ext cx="437669" cy="2272735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8244512" y="4891098"/>
            <a:ext cx="1181448" cy="7430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037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프로젝트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 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수행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결과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– </a:t>
            </a:r>
            <a:r>
              <a:rPr lang="ko-KR" altLang="en-US" sz="2400" b="1" i="1" kern="0">
                <a:solidFill>
                  <a:schemeClr val="tx1"/>
                </a:solidFill>
                <a:ea typeface="맑은 고딕"/>
              </a:rPr>
              <a:t>교차로 구간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(T </a:t>
            </a:r>
            <a:r>
              <a:rPr lang="ko-KR" altLang="en-US" sz="2400" b="1" i="1" kern="0">
                <a:solidFill>
                  <a:schemeClr val="tx1"/>
                </a:solidFill>
                <a:ea typeface="맑은 고딕"/>
              </a:rPr>
              <a:t>주차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)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D53CD9-C277-4CCF-90F5-40212B47AF28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D74215F-119F-4542-81D6-0A470944CF7A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66A2F3C-42DC-4557-A280-AF988E8ABB0C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71CDA96-DFC9-4804-B025-9C1E95763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3E71B7-AAF7-4254-826D-6280CB5EC4C0}"/>
              </a:ext>
            </a:extLst>
          </p:cNvPr>
          <p:cNvSpPr/>
          <p:nvPr/>
        </p:nvSpPr>
        <p:spPr>
          <a:xfrm>
            <a:off x="195472" y="2983167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/>
          <a:p>
            <a:pPr algn="ctr">
              <a:defRPr/>
            </a:pPr>
            <a:r>
              <a:rPr lang="en-US" altLang="ko-KR" sz="800" err="1">
                <a:ea typeface="맑은 고딕"/>
              </a:rPr>
              <a:t>수행결과</a:t>
            </a:r>
            <a:endParaRPr lang="ko-KR" altLang="en-US" sz="800" err="1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181D851B-32CA-4971-8134-A21F8397A98A}"/>
              </a:ext>
            </a:extLst>
          </p:cNvPr>
          <p:cNvSpPr>
            <a:spLocks/>
          </p:cNvSpPr>
          <p:nvPr/>
        </p:nvSpPr>
        <p:spPr bwMode="auto">
          <a:xfrm>
            <a:off x="599837" y="1963157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273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2E1DD046-6C75-446E-8E03-29D1B2E2CBF6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1B7F5035-081F-4A18-9E10-6F204FA228F1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5780" y="2570492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265D9E9-1009-4D86-828A-B5FAE1E741F1}"/>
              </a:ext>
            </a:extLst>
          </p:cNvPr>
          <p:cNvSpPr>
            <a:spLocks/>
          </p:cNvSpPr>
          <p:nvPr/>
        </p:nvSpPr>
        <p:spPr bwMode="auto">
          <a:xfrm>
            <a:off x="429430" y="128944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59328ABE-77D1-44E0-9038-10D69D228EAE}"/>
              </a:ext>
            </a:extLst>
          </p:cNvPr>
          <p:cNvSpPr/>
          <p:nvPr/>
        </p:nvSpPr>
        <p:spPr>
          <a:xfrm>
            <a:off x="705565" y="2871662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>
              <a:defRPr/>
            </a:pPr>
            <a:r>
              <a:rPr lang="en-US" altLang="ko-KR" sz="700" b="1">
                <a:ea typeface="맑은 고딕"/>
              </a:rPr>
              <a:t>04</a:t>
            </a:r>
            <a:endParaRPr lang="en-US" altLang="ko-KR" sz="700" b="1">
              <a:solidFill>
                <a:prstClr val="white"/>
              </a:solidFill>
            </a:endParaRPr>
          </a:p>
        </p:txBody>
      </p:sp>
      <p:sp>
        <p:nvSpPr>
          <p:cNvPr id="20" name="자유형 23">
            <a:extLst>
              <a:ext uri="{FF2B5EF4-FFF2-40B4-BE49-F238E27FC236}">
                <a16:creationId xmlns:a16="http://schemas.microsoft.com/office/drawing/2014/main" id="{F7EF7DF9-F71F-49A5-8BF7-242DE9C70C90}"/>
              </a:ext>
            </a:extLst>
          </p:cNvPr>
          <p:cNvSpPr>
            <a:spLocks/>
          </p:cNvSpPr>
          <p:nvPr/>
        </p:nvSpPr>
        <p:spPr bwMode="auto">
          <a:xfrm>
            <a:off x="420516" y="3185866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3" name="Group 12">
            <a:extLst>
              <a:ext uri="{FF2B5EF4-FFF2-40B4-BE49-F238E27FC236}">
                <a16:creationId xmlns:a16="http://schemas.microsoft.com/office/drawing/2014/main" id="{01AFC875-50AF-496E-B311-0C69521E75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33572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8CCB1863-F431-4B0A-A874-79AF0F3F7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C372C06A-8519-4D6C-8366-F92BC6966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0" name="그림 2">
            <a:extLst>
              <a:ext uri="{FF2B5EF4-FFF2-40B4-BE49-F238E27FC236}">
                <a16:creationId xmlns:a16="http://schemas.microsoft.com/office/drawing/2014/main" id="{6E7E95AC-7C8E-46DB-A473-BFC5F72AB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370" y="3094672"/>
            <a:ext cx="3948009" cy="3014311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3518822" y="3185867"/>
            <a:ext cx="813034" cy="13399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꺾인 연결선 82"/>
          <p:cNvCxnSpPr>
            <a:stCxn id="82" idx="3"/>
          </p:cNvCxnSpPr>
          <p:nvPr/>
        </p:nvCxnSpPr>
        <p:spPr>
          <a:xfrm>
            <a:off x="4331856" y="3855843"/>
            <a:ext cx="2687781" cy="12700"/>
          </a:xfrm>
          <a:prstGeom prst="bentConnector3">
            <a:avLst>
              <a:gd name="adj1" fmla="val 9329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>
            <a:hlinkClick r:id="" action="ppaction://media"/>
            <a:extLst>
              <a:ext uri="{FF2B5EF4-FFF2-40B4-BE49-F238E27FC236}">
                <a16:creationId xmlns:a16="http://schemas.microsoft.com/office/drawing/2014/main" id="{8939C743-EE5E-4CA6-9053-827FA645D3C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263713" y="3371491"/>
            <a:ext cx="3598719" cy="2667035"/>
          </a:xfr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4E184EAC-E0F6-44A9-892D-F57CDAE5114D}"/>
              </a:ext>
            </a:extLst>
          </p:cNvPr>
          <p:cNvSpPr/>
          <p:nvPr/>
        </p:nvSpPr>
        <p:spPr>
          <a:xfrm flipV="1">
            <a:off x="1835261" y="1777474"/>
            <a:ext cx="239842" cy="8844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  <a:ea typeface="맑은 고딕"/>
            </a:endParaRPr>
          </a:p>
        </p:txBody>
      </p:sp>
      <p:cxnSp>
        <p:nvCxnSpPr>
          <p:cNvPr id="19" name="직선 연결선 18"/>
          <p:cNvCxnSpPr>
            <a:stCxn id="61" idx="3"/>
            <a:endCxn id="84" idx="1"/>
          </p:cNvCxnSpPr>
          <p:nvPr/>
        </p:nvCxnSpPr>
        <p:spPr>
          <a:xfrm>
            <a:off x="2075103" y="2219684"/>
            <a:ext cx="6672146" cy="766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V="1">
            <a:off x="2106474" y="1777474"/>
            <a:ext cx="2871132" cy="44221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 descr="텍스트이(가) 표시된 사진&#10;&#10;자동 생성된 설명">
            <a:extLst>
              <a:ext uri="{FF2B5EF4-FFF2-40B4-BE49-F238E27FC236}">
                <a16:creationId xmlns:a16="http://schemas.microsoft.com/office/drawing/2014/main" id="{5FAE39DB-2797-4293-9CCC-27A80F173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90" b="89071" l="5137" r="976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251014">
            <a:off x="4455068" y="1147440"/>
            <a:ext cx="1830806" cy="1127645"/>
          </a:xfrm>
          <a:prstGeom prst="rect">
            <a:avLst/>
          </a:prstGeom>
        </p:spPr>
      </p:pic>
      <p:sp>
        <p:nvSpPr>
          <p:cNvPr id="32" name="원호 31"/>
          <p:cNvSpPr/>
          <p:nvPr/>
        </p:nvSpPr>
        <p:spPr>
          <a:xfrm>
            <a:off x="3642615" y="1972058"/>
            <a:ext cx="200757" cy="544945"/>
          </a:xfrm>
          <a:prstGeom prst="arc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/>
          <p:cNvSpPr/>
          <p:nvPr/>
        </p:nvSpPr>
        <p:spPr>
          <a:xfrm rot="10235979">
            <a:off x="2249215" y="2046456"/>
            <a:ext cx="2127027" cy="361777"/>
          </a:xfrm>
          <a:prstGeom prst="triangle">
            <a:avLst>
              <a:gd name="adj" fmla="val 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 rot="21055922">
            <a:off x="4202990" y="1877727"/>
            <a:ext cx="132798" cy="18259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7D75958-36EF-4F2F-BAA3-318CD0D48D10}"/>
              </a:ext>
            </a:extLst>
          </p:cNvPr>
          <p:cNvSpPr txBox="1"/>
          <p:nvPr/>
        </p:nvSpPr>
        <p:spPr>
          <a:xfrm rot="20982075">
            <a:off x="2559451" y="1666321"/>
            <a:ext cx="9430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 err="1">
                <a:solidFill>
                  <a:srgbClr val="F79240"/>
                </a:solidFill>
                <a:ea typeface="맑은 고딕"/>
              </a:rPr>
              <a:t>arctan</a:t>
            </a:r>
            <a:endParaRPr lang="ko-KR" altLang="en-US" sz="2000" b="1">
              <a:solidFill>
                <a:srgbClr val="F79240"/>
              </a:solidFill>
              <a:ea typeface="맑은 고딕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EFDD437-A19F-4410-B3E9-2069F6645F89}"/>
              </a:ext>
            </a:extLst>
          </p:cNvPr>
          <p:cNvSpPr/>
          <p:nvPr/>
        </p:nvSpPr>
        <p:spPr>
          <a:xfrm>
            <a:off x="8747249" y="1537022"/>
            <a:ext cx="2522218" cy="138064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374CA030-27AF-4F59-9650-69F5B701B5D6}"/>
                  </a:ext>
                </a:extLst>
              </p14:cNvPr>
              <p14:cNvContentPartPr/>
              <p14:nvPr/>
            </p14:nvContentPartPr>
            <p14:xfrm>
              <a:off x="6320061" y="1441774"/>
              <a:ext cx="3835852" cy="785570"/>
            </p14:xfrm>
          </p:contentPart>
        </mc:Choice>
        <mc:Fallback xmlns=""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374CA030-27AF-4F59-9650-69F5B701B5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02061" y="1423773"/>
                <a:ext cx="3871492" cy="821212"/>
              </a:xfrm>
              <a:prstGeom prst="rect">
                <a:avLst/>
              </a:prstGeom>
            </p:spPr>
          </p:pic>
        </mc:Fallback>
      </mc:AlternateContent>
      <p:cxnSp>
        <p:nvCxnSpPr>
          <p:cNvPr id="70" name="직선 연결선 69"/>
          <p:cNvCxnSpPr/>
          <p:nvPr/>
        </p:nvCxnSpPr>
        <p:spPr>
          <a:xfrm flipH="1" flipV="1">
            <a:off x="9956799" y="2069642"/>
            <a:ext cx="217586" cy="150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H="1">
            <a:off x="9956799" y="2197214"/>
            <a:ext cx="217586" cy="150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369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프로젝트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 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수행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결과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– </a:t>
            </a:r>
            <a:r>
              <a:rPr lang="ko-KR" altLang="en-US" sz="2400" b="1" i="1" kern="0">
                <a:solidFill>
                  <a:schemeClr val="tx1"/>
                </a:solidFill>
                <a:ea typeface="맑은 고딕"/>
              </a:rPr>
              <a:t>교차로 구간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(YOLO Mission)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C1C199D9-38AC-4073-BB38-2A72250825DB}"/>
              </a:ext>
            </a:extLst>
          </p:cNvPr>
          <p:cNvGrpSpPr/>
          <p:nvPr/>
        </p:nvGrpSpPr>
        <p:grpSpPr>
          <a:xfrm>
            <a:off x="1855064" y="1262760"/>
            <a:ext cx="354279" cy="308304"/>
            <a:chOff x="1855064" y="1215415"/>
            <a:chExt cx="411321" cy="355650"/>
          </a:xfrm>
        </p:grpSpPr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D436EE80-3DCF-4410-B489-8C06E3CCE09E}"/>
                </a:ext>
              </a:extLst>
            </p:cNvPr>
            <p:cNvSpPr/>
            <p:nvPr/>
          </p:nvSpPr>
          <p:spPr>
            <a:xfrm rot="5400000">
              <a:off x="1859374" y="1215351"/>
              <a:ext cx="351404" cy="360024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90A116DA-EA89-4A86-86AA-922120FF5DB7}"/>
                </a:ext>
              </a:extLst>
            </p:cNvPr>
            <p:cNvSpPr/>
            <p:nvPr/>
          </p:nvSpPr>
          <p:spPr>
            <a:xfrm rot="5400000">
              <a:off x="1940840" y="1171454"/>
              <a:ext cx="281584" cy="369506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F451C7-7A66-4131-9337-1D6995614D8E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C16FBC-6E5F-408A-A846-DF7A642A01A9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06C4685-3EE0-4FCB-B239-FF3327B217C9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981746F-AC16-46B7-8C09-F55B298A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89E675-42BB-4DA4-B442-55D4F311CBB0}"/>
              </a:ext>
            </a:extLst>
          </p:cNvPr>
          <p:cNvSpPr/>
          <p:nvPr/>
        </p:nvSpPr>
        <p:spPr>
          <a:xfrm>
            <a:off x="195472" y="2983167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/>
          <a:p>
            <a:pPr algn="ctr">
              <a:defRPr/>
            </a:pPr>
            <a:r>
              <a:rPr lang="en-US" altLang="ko-KR" sz="800" err="1">
                <a:ea typeface="맑은 고딕"/>
              </a:rPr>
              <a:t>수행결과</a:t>
            </a:r>
            <a:endParaRPr lang="ko-KR" altLang="en-US" sz="800" err="1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CFEC4358-3AA7-4A40-B74A-3586D20B9004}"/>
              </a:ext>
            </a:extLst>
          </p:cNvPr>
          <p:cNvSpPr>
            <a:spLocks/>
          </p:cNvSpPr>
          <p:nvPr/>
        </p:nvSpPr>
        <p:spPr bwMode="auto">
          <a:xfrm>
            <a:off x="599837" y="1963157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273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14C99428-04D2-4E9F-ABF9-A307A0AD637A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B8135B1-6664-43A6-A764-D080BC3A3438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5780" y="2570492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3D8DE7E-3DE0-4BFB-9E74-2F5116BEFB30}"/>
              </a:ext>
            </a:extLst>
          </p:cNvPr>
          <p:cNvSpPr>
            <a:spLocks/>
          </p:cNvSpPr>
          <p:nvPr/>
        </p:nvSpPr>
        <p:spPr bwMode="auto">
          <a:xfrm>
            <a:off x="429430" y="128944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C63E874F-6DF5-4566-B679-5A747B0363D0}"/>
              </a:ext>
            </a:extLst>
          </p:cNvPr>
          <p:cNvSpPr/>
          <p:nvPr/>
        </p:nvSpPr>
        <p:spPr>
          <a:xfrm>
            <a:off x="705565" y="2871662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>
              <a:defRPr/>
            </a:pPr>
            <a:r>
              <a:rPr lang="en-US" altLang="ko-KR" sz="700" b="1">
                <a:ea typeface="맑은 고딕"/>
              </a:rPr>
              <a:t>04</a:t>
            </a:r>
            <a:endParaRPr lang="en-US" altLang="ko-KR" sz="700" b="1">
              <a:solidFill>
                <a:prstClr val="white"/>
              </a:solidFill>
            </a:endParaRPr>
          </a:p>
        </p:txBody>
      </p:sp>
      <p:sp>
        <p:nvSpPr>
          <p:cNvPr id="20" name="자유형 23">
            <a:extLst>
              <a:ext uri="{FF2B5EF4-FFF2-40B4-BE49-F238E27FC236}">
                <a16:creationId xmlns:a16="http://schemas.microsoft.com/office/drawing/2014/main" id="{8CCBB6E1-CAAB-4A84-BC3A-97E0DD89A3B1}"/>
              </a:ext>
            </a:extLst>
          </p:cNvPr>
          <p:cNvSpPr>
            <a:spLocks/>
          </p:cNvSpPr>
          <p:nvPr/>
        </p:nvSpPr>
        <p:spPr bwMode="auto">
          <a:xfrm>
            <a:off x="420516" y="3185866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3" name="Group 12">
            <a:extLst>
              <a:ext uri="{FF2B5EF4-FFF2-40B4-BE49-F238E27FC236}">
                <a16:creationId xmlns:a16="http://schemas.microsoft.com/office/drawing/2014/main" id="{332019E5-5055-40FC-B359-5B9F22D3A0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33572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23A0B57F-A2E7-4F46-AC25-4762CBEB4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6433D4B7-A0DA-41FF-82A4-7990E6AEE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7" name="그림 2">
            <a:extLst>
              <a:ext uri="{FF2B5EF4-FFF2-40B4-BE49-F238E27FC236}">
                <a16:creationId xmlns:a16="http://schemas.microsoft.com/office/drawing/2014/main" id="{6E7E95AC-7C8E-46DB-A473-BFC5F72AB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718" y="1066676"/>
            <a:ext cx="4310332" cy="4640672"/>
          </a:xfrm>
          <a:prstGeom prst="rect">
            <a:avLst/>
          </a:prstGeom>
        </p:spPr>
      </p:pic>
      <p:pic>
        <p:nvPicPr>
          <p:cNvPr id="28" name="그림 10">
            <a:extLst>
              <a:ext uri="{FF2B5EF4-FFF2-40B4-BE49-F238E27FC236}">
                <a16:creationId xmlns:a16="http://schemas.microsoft.com/office/drawing/2014/main" id="{2EF55B28-C75D-4265-9D5E-F3B9DC8A4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" t="1918" r="16026" b="888"/>
          <a:stretch/>
        </p:blipFill>
        <p:spPr>
          <a:xfrm>
            <a:off x="6340886" y="3719867"/>
            <a:ext cx="3122504" cy="2528491"/>
          </a:xfrm>
          <a:prstGeom prst="rect">
            <a:avLst/>
          </a:prstGeom>
        </p:spPr>
      </p:pic>
      <p:pic>
        <p:nvPicPr>
          <p:cNvPr id="30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443D224-34DB-4B93-B97D-30EAFDC1F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410" y="3719867"/>
            <a:ext cx="2077799" cy="2528491"/>
          </a:xfrm>
          <a:prstGeom prst="rect">
            <a:avLst/>
          </a:prstGeom>
        </p:spPr>
      </p:pic>
      <p:pic>
        <p:nvPicPr>
          <p:cNvPr id="32" name="그림 7" descr="텍스트, 바닥, 실내, 컴퓨터이(가) 표시된 사진&#10;&#10;자동 생성된 설명">
            <a:extLst>
              <a:ext uri="{FF2B5EF4-FFF2-40B4-BE49-F238E27FC236}">
                <a16:creationId xmlns:a16="http://schemas.microsoft.com/office/drawing/2014/main" id="{3CB2B027-7090-4A85-9CEA-622252B970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72" t="752" r="16667" b="3509"/>
          <a:stretch/>
        </p:blipFill>
        <p:spPr>
          <a:xfrm>
            <a:off x="6348894" y="1066676"/>
            <a:ext cx="3106487" cy="2528491"/>
          </a:xfrm>
          <a:prstGeom prst="rect">
            <a:avLst/>
          </a:prstGeom>
        </p:spPr>
      </p:pic>
      <p:pic>
        <p:nvPicPr>
          <p:cNvPr id="33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5962ECB-431D-4557-A1D2-06708C596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4410" y="1068838"/>
            <a:ext cx="2077799" cy="2526329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A125C825-2558-44DA-B9C1-AF2779DC7BAB}"/>
              </a:ext>
            </a:extLst>
          </p:cNvPr>
          <p:cNvGrpSpPr/>
          <p:nvPr/>
        </p:nvGrpSpPr>
        <p:grpSpPr>
          <a:xfrm>
            <a:off x="7647662" y="2336800"/>
            <a:ext cx="461865" cy="439849"/>
            <a:chOff x="3916470" y="4276594"/>
            <a:chExt cx="782876" cy="615863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655B6E38-05A9-46C4-974A-F6CC03EA0AC2}"/>
                </a:ext>
              </a:extLst>
            </p:cNvPr>
            <p:cNvCxnSpPr/>
            <p:nvPr/>
          </p:nvCxnSpPr>
          <p:spPr>
            <a:xfrm flipH="1">
              <a:off x="3916470" y="4287032"/>
              <a:ext cx="0" cy="605425"/>
            </a:xfrm>
            <a:prstGeom prst="straightConnector1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8C378DEB-010C-4F52-80EA-D3EA5D3D95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9346" y="4276594"/>
              <a:ext cx="0" cy="605425"/>
            </a:xfrm>
            <a:prstGeom prst="straightConnector1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644A3326-05BD-4E48-8E6B-0710F84EF8E4}"/>
                </a:ext>
              </a:extLst>
            </p:cNvPr>
            <p:cNvCxnSpPr/>
            <p:nvPr/>
          </p:nvCxnSpPr>
          <p:spPr>
            <a:xfrm>
              <a:off x="3975839" y="4576045"/>
              <a:ext cx="674319" cy="6263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125C825-2558-44DA-B9C1-AF2779DC7BAB}"/>
              </a:ext>
            </a:extLst>
          </p:cNvPr>
          <p:cNvGrpSpPr/>
          <p:nvPr/>
        </p:nvGrpSpPr>
        <p:grpSpPr>
          <a:xfrm>
            <a:off x="7975553" y="5094436"/>
            <a:ext cx="688156" cy="439849"/>
            <a:chOff x="3916470" y="4276594"/>
            <a:chExt cx="782876" cy="615863"/>
          </a:xfrm>
        </p:grpSpPr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55B6E38-05A9-46C4-974A-F6CC03EA0AC2}"/>
                </a:ext>
              </a:extLst>
            </p:cNvPr>
            <p:cNvCxnSpPr/>
            <p:nvPr/>
          </p:nvCxnSpPr>
          <p:spPr>
            <a:xfrm flipH="1">
              <a:off x="3916470" y="4287032"/>
              <a:ext cx="0" cy="605425"/>
            </a:xfrm>
            <a:prstGeom prst="straightConnector1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8C378DEB-010C-4F52-80EA-D3EA5D3D95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9346" y="4276594"/>
              <a:ext cx="0" cy="605425"/>
            </a:xfrm>
            <a:prstGeom prst="straightConnector1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644A3326-05BD-4E48-8E6B-0710F84EF8E4}"/>
                </a:ext>
              </a:extLst>
            </p:cNvPr>
            <p:cNvCxnSpPr/>
            <p:nvPr/>
          </p:nvCxnSpPr>
          <p:spPr>
            <a:xfrm>
              <a:off x="3975839" y="4576045"/>
              <a:ext cx="674319" cy="6263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A85600-C579-47BD-A2C0-F171D8CDC75C}"/>
              </a:ext>
            </a:extLst>
          </p:cNvPr>
          <p:cNvSpPr/>
          <p:nvPr/>
        </p:nvSpPr>
        <p:spPr>
          <a:xfrm>
            <a:off x="9747740" y="2821098"/>
            <a:ext cx="606225" cy="137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3057D1A-BFFC-4BD4-85B4-91FE32177CAB}"/>
              </a:ext>
            </a:extLst>
          </p:cNvPr>
          <p:cNvSpPr/>
          <p:nvPr/>
        </p:nvSpPr>
        <p:spPr>
          <a:xfrm>
            <a:off x="9747739" y="3048720"/>
            <a:ext cx="606225" cy="137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6A85600-C579-47BD-A2C0-F171D8CDC75C}"/>
              </a:ext>
            </a:extLst>
          </p:cNvPr>
          <p:cNvSpPr/>
          <p:nvPr/>
        </p:nvSpPr>
        <p:spPr>
          <a:xfrm>
            <a:off x="9747740" y="5470490"/>
            <a:ext cx="606225" cy="137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3057D1A-BFFC-4BD4-85B4-91FE32177CAB}"/>
              </a:ext>
            </a:extLst>
          </p:cNvPr>
          <p:cNvSpPr/>
          <p:nvPr/>
        </p:nvSpPr>
        <p:spPr>
          <a:xfrm>
            <a:off x="9747739" y="5698112"/>
            <a:ext cx="606225" cy="137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08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프로젝트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 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수행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결과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– </a:t>
            </a:r>
            <a:r>
              <a:rPr lang="ko-KR" altLang="en-US" sz="2400" b="1" i="1" kern="0">
                <a:solidFill>
                  <a:schemeClr val="tx1"/>
                </a:solidFill>
                <a:ea typeface="맑은 고딕"/>
              </a:rPr>
              <a:t>경사로 구간</a:t>
            </a:r>
            <a:endParaRPr lang="en-US" altLang="ko-KR" sz="2400" b="1" i="1" kern="0">
              <a:solidFill>
                <a:schemeClr val="tx1"/>
              </a:solidFill>
              <a:ea typeface="맑은 고딕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39CC0EB-E113-4895-B16D-6778F3136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06" t="31599" r="606" b="27810"/>
          <a:stretch/>
        </p:blipFill>
        <p:spPr>
          <a:xfrm>
            <a:off x="3604126" y="1178151"/>
            <a:ext cx="6053183" cy="104371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356B17B-7D18-4D2E-8BF8-A7C4401A862D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5CD70C-C89C-4F1C-8857-42B29F9C57CD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8B49D07-2E91-4C90-8853-68210E129745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138CA6A-1790-43CA-8524-F0B91D44E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74B147-87F1-4B75-ACA1-575529629642}"/>
              </a:ext>
            </a:extLst>
          </p:cNvPr>
          <p:cNvSpPr/>
          <p:nvPr/>
        </p:nvSpPr>
        <p:spPr>
          <a:xfrm>
            <a:off x="195472" y="2983167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/>
          <a:p>
            <a:pPr algn="ctr">
              <a:defRPr/>
            </a:pPr>
            <a:r>
              <a:rPr lang="en-US" altLang="ko-KR" sz="800" err="1">
                <a:ea typeface="맑은 고딕"/>
              </a:rPr>
              <a:t>수행결과</a:t>
            </a:r>
            <a:endParaRPr lang="ko-KR" altLang="en-US" sz="800" err="1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4FB37E57-A044-432C-A40F-AF91C8D01AD9}"/>
              </a:ext>
            </a:extLst>
          </p:cNvPr>
          <p:cNvSpPr>
            <a:spLocks/>
          </p:cNvSpPr>
          <p:nvPr/>
        </p:nvSpPr>
        <p:spPr bwMode="auto">
          <a:xfrm>
            <a:off x="599837" y="1963157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273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3B95312D-CAA6-4B3A-ABD0-912B30F0F9E8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58D91AD-141C-4F83-B612-BD38C7B34485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5780" y="2570492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549B04B-41F5-4432-B555-D51A81A7918C}"/>
              </a:ext>
            </a:extLst>
          </p:cNvPr>
          <p:cNvSpPr>
            <a:spLocks/>
          </p:cNvSpPr>
          <p:nvPr/>
        </p:nvSpPr>
        <p:spPr bwMode="auto">
          <a:xfrm>
            <a:off x="429430" y="128944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DB112AD2-F3F4-47D1-8168-0E5DCC12FD24}"/>
              </a:ext>
            </a:extLst>
          </p:cNvPr>
          <p:cNvSpPr/>
          <p:nvPr/>
        </p:nvSpPr>
        <p:spPr>
          <a:xfrm>
            <a:off x="705565" y="2871662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>
              <a:defRPr/>
            </a:pPr>
            <a:r>
              <a:rPr lang="en-US" altLang="ko-KR" sz="700" b="1">
                <a:ea typeface="맑은 고딕"/>
              </a:rPr>
              <a:t>04</a:t>
            </a:r>
            <a:endParaRPr lang="en-US" altLang="ko-KR" sz="700" b="1">
              <a:solidFill>
                <a:prstClr val="white"/>
              </a:solidFill>
            </a:endParaRPr>
          </a:p>
        </p:txBody>
      </p:sp>
      <p:sp>
        <p:nvSpPr>
          <p:cNvPr id="20" name="자유형 23">
            <a:extLst>
              <a:ext uri="{FF2B5EF4-FFF2-40B4-BE49-F238E27FC236}">
                <a16:creationId xmlns:a16="http://schemas.microsoft.com/office/drawing/2014/main" id="{A65674EC-EE50-4857-A232-A975548A0E56}"/>
              </a:ext>
            </a:extLst>
          </p:cNvPr>
          <p:cNvSpPr>
            <a:spLocks/>
          </p:cNvSpPr>
          <p:nvPr/>
        </p:nvSpPr>
        <p:spPr bwMode="auto">
          <a:xfrm>
            <a:off x="420516" y="3185866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5" name="Group 12">
            <a:extLst>
              <a:ext uri="{FF2B5EF4-FFF2-40B4-BE49-F238E27FC236}">
                <a16:creationId xmlns:a16="http://schemas.microsoft.com/office/drawing/2014/main" id="{617ADE0A-4A3E-4F24-BE51-3628875B75B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33572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9B8BD457-EF48-48C2-A149-05B02E026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AE3507A0-CB88-4A75-AF5E-CEB8E1417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2" name="Picture 4">
            <a:hlinkClick r:id="" action="ppaction://media"/>
            <a:extLst>
              <a:ext uri="{FF2B5EF4-FFF2-40B4-BE49-F238E27FC236}">
                <a16:creationId xmlns:a16="http://schemas.microsoft.com/office/drawing/2014/main" id="{4805814A-8024-46DB-B664-5729F388C48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604127" y="2434496"/>
            <a:ext cx="6053182" cy="3925526"/>
          </a:xfrm>
        </p:spPr>
      </p:pic>
    </p:spTree>
    <p:extLst>
      <p:ext uri="{BB962C8B-B14F-4D97-AF65-F5344CB8AC3E}">
        <p14:creationId xmlns:p14="http://schemas.microsoft.com/office/powerpoint/2010/main" val="472448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프로젝트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 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수행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결과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– </a:t>
            </a:r>
            <a:r>
              <a:rPr lang="ko-KR" altLang="en-US" sz="2400" b="1" i="1" kern="0">
                <a:solidFill>
                  <a:schemeClr val="tx1"/>
                </a:solidFill>
                <a:ea typeface="맑은 고딕"/>
              </a:rPr>
              <a:t>로터리 구간</a:t>
            </a:r>
            <a:endParaRPr lang="en-US" altLang="ko-KR" sz="2400" b="1" i="1" kern="0">
              <a:solidFill>
                <a:schemeClr val="tx1"/>
              </a:solidFill>
              <a:ea typeface="맑은 고딕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3704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97A815-1BA4-42F4-8ED1-140F3BE3A5C8}"/>
              </a:ext>
            </a:extLst>
          </p:cNvPr>
          <p:cNvSpPr/>
          <p:nvPr/>
        </p:nvSpPr>
        <p:spPr>
          <a:xfrm rot="19440000">
            <a:off x="8484279" y="1099838"/>
            <a:ext cx="1355701" cy="139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089341" y="1607022"/>
            <a:ext cx="3191786" cy="1843218"/>
            <a:chOff x="2602524" y="1486095"/>
            <a:chExt cx="7186241" cy="414996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036116E-87D1-468F-A637-91BE007E1C4C}"/>
                </a:ext>
              </a:extLst>
            </p:cNvPr>
            <p:cNvGrpSpPr/>
            <p:nvPr/>
          </p:nvGrpSpPr>
          <p:grpSpPr>
            <a:xfrm>
              <a:off x="2602524" y="1486095"/>
              <a:ext cx="7186241" cy="4149968"/>
              <a:chOff x="2602524" y="1486095"/>
              <a:chExt cx="7186241" cy="4149968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6B69875B-F8D8-4080-89CA-294F0C60C3CA}"/>
                  </a:ext>
                </a:extLst>
              </p:cNvPr>
              <p:cNvSpPr/>
              <p:nvPr/>
            </p:nvSpPr>
            <p:spPr>
              <a:xfrm>
                <a:off x="6752492" y="2784231"/>
                <a:ext cx="1641230" cy="155916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6B488CC8-1203-4820-B981-249C734B66BE}"/>
                  </a:ext>
                </a:extLst>
              </p:cNvPr>
              <p:cNvSpPr/>
              <p:nvPr/>
            </p:nvSpPr>
            <p:spPr>
              <a:xfrm>
                <a:off x="5439505" y="1486095"/>
                <a:ext cx="4349260" cy="414996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EBDBE27B-9B64-455D-BDBD-B096290553D6}"/>
                  </a:ext>
                </a:extLst>
              </p:cNvPr>
              <p:cNvCxnSpPr/>
              <p:nvPr/>
            </p:nvCxnSpPr>
            <p:spPr>
              <a:xfrm flipV="1">
                <a:off x="2602524" y="3018692"/>
                <a:ext cx="2930768" cy="23446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8EBB3C17-C379-42B6-A2C4-0C30FA668E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25969" y="4519245"/>
                <a:ext cx="3059723" cy="23446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1958B6-23D1-49B2-99CE-E061FF109ECA}"/>
                  </a:ext>
                </a:extLst>
              </p:cNvPr>
              <p:cNvSpPr/>
              <p:nvPr/>
            </p:nvSpPr>
            <p:spPr>
              <a:xfrm>
                <a:off x="4585922" y="3067783"/>
                <a:ext cx="1512276" cy="1406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림 7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0E6B3B1-BCB7-42B9-8641-B54A94464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20054" y="3250510"/>
                <a:ext cx="1748745" cy="1115922"/>
              </a:xfrm>
              <a:prstGeom prst="rect">
                <a:avLst/>
              </a:prstGeom>
            </p:spPr>
          </p:pic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E4D865F-3362-4AB9-B517-437E83C39372}"/>
                  </a:ext>
                </a:extLst>
              </p:cNvPr>
              <p:cNvSpPr/>
              <p:nvPr/>
            </p:nvSpPr>
            <p:spPr>
              <a:xfrm>
                <a:off x="6377353" y="2420816"/>
                <a:ext cx="2403230" cy="2297722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3ADC13CC-17A0-4042-B119-6196F8D3E23E}"/>
                </a:ext>
              </a:extLst>
            </p:cNvPr>
            <p:cNvCxnSpPr/>
            <p:nvPr/>
          </p:nvCxnSpPr>
          <p:spPr>
            <a:xfrm flipV="1">
              <a:off x="4665784" y="1565031"/>
              <a:ext cx="527538" cy="1770184"/>
            </a:xfrm>
            <a:prstGeom prst="straightConnector1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DF0052E-B682-4A86-9F08-6B502FAC6A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7137" y="2713892"/>
              <a:ext cx="1946030" cy="890953"/>
            </a:xfrm>
            <a:prstGeom prst="straightConnector1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9C09DA-DC11-4BDF-8241-05B955CDA536}"/>
                </a:ext>
              </a:extLst>
            </p:cNvPr>
            <p:cNvSpPr txBox="1"/>
            <p:nvPr/>
          </p:nvSpPr>
          <p:spPr>
            <a:xfrm>
              <a:off x="5085343" y="1745495"/>
              <a:ext cx="2743200" cy="46166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2400" b="1">
                  <a:solidFill>
                    <a:srgbClr val="002060"/>
                  </a:solidFill>
                  <a:ea typeface="맑은 고딕"/>
                </a:rPr>
                <a:t>LIDAR</a:t>
              </a:r>
              <a:endParaRPr lang="ko-KR" sz="2400" b="1">
                <a:solidFill>
                  <a:srgbClr val="002060"/>
                </a:solidFill>
                <a:ea typeface="맑은 고딕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7FBA4DA-D5FA-44DB-A2E6-55A5C3694BBE}"/>
                </a:ext>
              </a:extLst>
            </p:cNvPr>
            <p:cNvCxnSpPr/>
            <p:nvPr/>
          </p:nvCxnSpPr>
          <p:spPr>
            <a:xfrm>
              <a:off x="4869473" y="3304442"/>
              <a:ext cx="0" cy="1008184"/>
            </a:xfrm>
            <a:prstGeom prst="straightConnector1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F446B3-80CA-4825-B479-A2E1595DBB1B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7D21BEB-DAFC-48AA-86E1-81005D2E412D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750BBD6-F5A6-48EA-ADEF-FE7D37166EB0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3A63B5E-9F61-4A92-A3BF-6AB367AEF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9806E9-670E-4463-A577-AD5B6DB9699B}"/>
              </a:ext>
            </a:extLst>
          </p:cNvPr>
          <p:cNvSpPr/>
          <p:nvPr/>
        </p:nvSpPr>
        <p:spPr>
          <a:xfrm>
            <a:off x="195472" y="2983167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/>
          <a:p>
            <a:pPr algn="ctr">
              <a:defRPr/>
            </a:pPr>
            <a:r>
              <a:rPr lang="en-US" altLang="ko-KR" sz="800" err="1">
                <a:ea typeface="맑은 고딕"/>
              </a:rPr>
              <a:t>수행결과</a:t>
            </a:r>
            <a:endParaRPr lang="ko-KR" altLang="en-US" sz="800" err="1">
              <a:solidFill>
                <a:prstClr val="white"/>
              </a:solidFill>
            </a:endParaRP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1FF3B404-CBB7-4FB5-AE5C-68DB2F52C5EB}"/>
              </a:ext>
            </a:extLst>
          </p:cNvPr>
          <p:cNvSpPr>
            <a:spLocks/>
          </p:cNvSpPr>
          <p:nvPr/>
        </p:nvSpPr>
        <p:spPr bwMode="auto">
          <a:xfrm>
            <a:off x="599837" y="1963157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273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Freeform 36">
            <a:extLst>
              <a:ext uri="{FF2B5EF4-FFF2-40B4-BE49-F238E27FC236}">
                <a16:creationId xmlns:a16="http://schemas.microsoft.com/office/drawing/2014/main" id="{BDB010D6-8557-4082-B233-FA0E03FA5254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F62F03AF-1E6F-4D64-91A9-A698142EB2AE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5780" y="2570492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Freeform 13">
            <a:extLst>
              <a:ext uri="{FF2B5EF4-FFF2-40B4-BE49-F238E27FC236}">
                <a16:creationId xmlns:a16="http://schemas.microsoft.com/office/drawing/2014/main" id="{83DF5F88-CA45-4758-B3F7-5DFA7BF7A665}"/>
              </a:ext>
            </a:extLst>
          </p:cNvPr>
          <p:cNvSpPr>
            <a:spLocks/>
          </p:cNvSpPr>
          <p:nvPr/>
        </p:nvSpPr>
        <p:spPr bwMode="auto">
          <a:xfrm>
            <a:off x="429430" y="128944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말풍선: 모서리가 둥근 사각형 48">
            <a:extLst>
              <a:ext uri="{FF2B5EF4-FFF2-40B4-BE49-F238E27FC236}">
                <a16:creationId xmlns:a16="http://schemas.microsoft.com/office/drawing/2014/main" id="{3B6654F4-0AFC-4FB4-B542-E354902F9DC3}"/>
              </a:ext>
            </a:extLst>
          </p:cNvPr>
          <p:cNvSpPr/>
          <p:nvPr/>
        </p:nvSpPr>
        <p:spPr>
          <a:xfrm>
            <a:off x="705565" y="2871662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>
              <a:defRPr/>
            </a:pPr>
            <a:r>
              <a:rPr lang="en-US" altLang="ko-KR" sz="700" b="1">
                <a:ea typeface="맑은 고딕"/>
              </a:rPr>
              <a:t>04</a:t>
            </a:r>
            <a:endParaRPr lang="en-US" altLang="ko-KR" sz="700" b="1">
              <a:solidFill>
                <a:prstClr val="white"/>
              </a:solidFill>
            </a:endParaRPr>
          </a:p>
        </p:txBody>
      </p:sp>
      <p:sp>
        <p:nvSpPr>
          <p:cNvPr id="51" name="자유형 23">
            <a:extLst>
              <a:ext uri="{FF2B5EF4-FFF2-40B4-BE49-F238E27FC236}">
                <a16:creationId xmlns:a16="http://schemas.microsoft.com/office/drawing/2014/main" id="{437FF4BD-FFE3-4CD4-A727-12DA959221C9}"/>
              </a:ext>
            </a:extLst>
          </p:cNvPr>
          <p:cNvSpPr>
            <a:spLocks/>
          </p:cNvSpPr>
          <p:nvPr/>
        </p:nvSpPr>
        <p:spPr bwMode="auto">
          <a:xfrm>
            <a:off x="420516" y="3185866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5" name="Group 12">
            <a:extLst>
              <a:ext uri="{FF2B5EF4-FFF2-40B4-BE49-F238E27FC236}">
                <a16:creationId xmlns:a16="http://schemas.microsoft.com/office/drawing/2014/main" id="{E62FEF6C-D761-45A8-8FE5-3179386A54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33572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D744517E-F4B3-404A-A9E9-60FDDD0B2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947E3BC6-C39C-4AE6-B44B-67043A46D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8A5DD44-0966-47B6-9E68-BF978FB08F02}"/>
              </a:ext>
            </a:extLst>
          </p:cNvPr>
          <p:cNvSpPr txBox="1"/>
          <p:nvPr/>
        </p:nvSpPr>
        <p:spPr>
          <a:xfrm>
            <a:off x="1489837" y="1052848"/>
            <a:ext cx="463916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>
                <a:ea typeface="맑은 고딕"/>
              </a:rPr>
              <a:t> </a:t>
            </a:r>
            <a:r>
              <a:rPr lang="en-US" altLang="ko-KR" sz="2000" b="1">
                <a:ea typeface="맑은 고딕"/>
              </a:rPr>
              <a:t>1. </a:t>
            </a:r>
            <a:r>
              <a:rPr lang="ko-KR" altLang="en-US" sz="2000" b="1">
                <a:ea typeface="맑은 고딕"/>
              </a:rPr>
              <a:t>로터리 장애물 차량 주행 여부 판단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7701683" y="1460334"/>
            <a:ext cx="3117657" cy="2225508"/>
            <a:chOff x="2602524" y="1126775"/>
            <a:chExt cx="7186241" cy="4972350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0036116E-87D1-468F-A637-91BE007E1C4C}"/>
                </a:ext>
              </a:extLst>
            </p:cNvPr>
            <p:cNvGrpSpPr/>
            <p:nvPr/>
          </p:nvGrpSpPr>
          <p:grpSpPr>
            <a:xfrm>
              <a:off x="2602524" y="1486097"/>
              <a:ext cx="7186241" cy="4149970"/>
              <a:chOff x="2602524" y="1486095"/>
              <a:chExt cx="7186241" cy="4149968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6B69875B-F8D8-4080-89CA-294F0C60C3CA}"/>
                  </a:ext>
                </a:extLst>
              </p:cNvPr>
              <p:cNvSpPr/>
              <p:nvPr/>
            </p:nvSpPr>
            <p:spPr>
              <a:xfrm>
                <a:off x="6752492" y="2784231"/>
                <a:ext cx="1641230" cy="155916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2" name="그림 5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0E6B3B1-BCB7-42B9-8641-B54A94464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040000">
                <a:off x="5675684" y="4188356"/>
                <a:ext cx="1748745" cy="1115922"/>
              </a:xfrm>
              <a:prstGeom prst="rect">
                <a:avLst/>
              </a:prstGeom>
            </p:spPr>
          </p:pic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B488CC8-1203-4820-B981-249C734B66BE}"/>
                  </a:ext>
                </a:extLst>
              </p:cNvPr>
              <p:cNvSpPr/>
              <p:nvPr/>
            </p:nvSpPr>
            <p:spPr>
              <a:xfrm>
                <a:off x="5439505" y="1486095"/>
                <a:ext cx="4349260" cy="414996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D1958B6-23D1-49B2-99CE-E061FF109ECA}"/>
                  </a:ext>
                </a:extLst>
              </p:cNvPr>
              <p:cNvSpPr/>
              <p:nvPr/>
            </p:nvSpPr>
            <p:spPr>
              <a:xfrm>
                <a:off x="4328014" y="2985722"/>
                <a:ext cx="1512276" cy="14888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EBDBE27B-9B64-455D-BDBD-B096290553D6}"/>
                  </a:ext>
                </a:extLst>
              </p:cNvPr>
              <p:cNvCxnSpPr/>
              <p:nvPr/>
            </p:nvCxnSpPr>
            <p:spPr>
              <a:xfrm flipV="1">
                <a:off x="2602524" y="3018692"/>
                <a:ext cx="2930768" cy="23446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8EBB3C17-C379-42B6-A2C4-0C30FA668E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25969" y="4519245"/>
                <a:ext cx="3059723" cy="23446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5E4D865F-3362-4AB9-B517-437E83C39372}"/>
                  </a:ext>
                </a:extLst>
              </p:cNvPr>
              <p:cNvSpPr/>
              <p:nvPr/>
            </p:nvSpPr>
            <p:spPr>
              <a:xfrm>
                <a:off x="6377353" y="2420816"/>
                <a:ext cx="2403230" cy="2297722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097A815-1BA4-42F4-8ED1-140F3BE3A5C8}"/>
                </a:ext>
              </a:extLst>
            </p:cNvPr>
            <p:cNvSpPr/>
            <p:nvPr/>
          </p:nvSpPr>
          <p:spPr>
            <a:xfrm rot="19440000">
              <a:off x="8483127" y="1126775"/>
              <a:ext cx="1303508" cy="1417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87FBA4DA-D5FA-44DB-A2E6-55A5C3694BBE}"/>
                </a:ext>
              </a:extLst>
            </p:cNvPr>
            <p:cNvCxnSpPr/>
            <p:nvPr/>
          </p:nvCxnSpPr>
          <p:spPr>
            <a:xfrm>
              <a:off x="4869472" y="3304444"/>
              <a:ext cx="0" cy="1008185"/>
            </a:xfrm>
            <a:prstGeom prst="straightConnector1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EB60BE66-3A09-441C-A528-B2573B966FCE}"/>
                </a:ext>
              </a:extLst>
            </p:cNvPr>
            <p:cNvCxnSpPr/>
            <p:nvPr/>
          </p:nvCxnSpPr>
          <p:spPr>
            <a:xfrm flipV="1">
              <a:off x="7439272" y="4307640"/>
              <a:ext cx="1406768" cy="550987"/>
            </a:xfrm>
            <a:prstGeom prst="straightConnector1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827DFA04-3D3F-4069-BFD6-23DA8226E47B}"/>
                </a:ext>
              </a:extLst>
            </p:cNvPr>
            <p:cNvCxnSpPr>
              <a:cxnSpLocks/>
            </p:cNvCxnSpPr>
            <p:nvPr/>
          </p:nvCxnSpPr>
          <p:spPr>
            <a:xfrm>
              <a:off x="7047424" y="5558659"/>
              <a:ext cx="153606" cy="540466"/>
            </a:xfrm>
            <a:prstGeom prst="straightConnector1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097A815-1BA4-42F4-8ED1-140F3BE3A5C8}"/>
              </a:ext>
            </a:extLst>
          </p:cNvPr>
          <p:cNvSpPr/>
          <p:nvPr/>
        </p:nvSpPr>
        <p:spPr>
          <a:xfrm rot="19440000">
            <a:off x="4629502" y="1570000"/>
            <a:ext cx="585660" cy="51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8A5DD44-0966-47B6-9E68-BF978FB08F02}"/>
              </a:ext>
            </a:extLst>
          </p:cNvPr>
          <p:cNvSpPr txBox="1"/>
          <p:nvPr/>
        </p:nvSpPr>
        <p:spPr>
          <a:xfrm>
            <a:off x="6580195" y="1044301"/>
            <a:ext cx="566814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>
                <a:ea typeface="맑은 고딕"/>
              </a:rPr>
              <a:t> </a:t>
            </a:r>
            <a:r>
              <a:rPr lang="en-US" altLang="ko-KR" sz="2000" b="1">
                <a:ea typeface="맑은 고딕"/>
              </a:rPr>
              <a:t>2. </a:t>
            </a:r>
            <a:r>
              <a:rPr lang="ko-KR" altLang="en-US" sz="2000" b="1">
                <a:ea typeface="맑은 고딕"/>
              </a:rPr>
              <a:t>주행 중 전방 장애물 차량 주행 여부 판단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A5DD44-0966-47B6-9E68-BF978FB08F02}"/>
              </a:ext>
            </a:extLst>
          </p:cNvPr>
          <p:cNvSpPr txBox="1"/>
          <p:nvPr/>
        </p:nvSpPr>
        <p:spPr>
          <a:xfrm>
            <a:off x="1489837" y="3771832"/>
            <a:ext cx="463916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>
                <a:ea typeface="맑은 고딕"/>
              </a:rPr>
              <a:t> </a:t>
            </a:r>
            <a:r>
              <a:rPr lang="en-US" altLang="ko-KR" sz="2000" b="1">
                <a:ea typeface="맑은 고딕"/>
              </a:rPr>
              <a:t>3. </a:t>
            </a:r>
            <a:r>
              <a:rPr lang="ko-KR" altLang="en-US" sz="2000" b="1">
                <a:ea typeface="맑은 고딕"/>
              </a:rPr>
              <a:t>전방 장애물 차량 발견 시 정지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8A5DD44-0966-47B6-9E68-BF978FB08F02}"/>
              </a:ext>
            </a:extLst>
          </p:cNvPr>
          <p:cNvSpPr txBox="1"/>
          <p:nvPr/>
        </p:nvSpPr>
        <p:spPr>
          <a:xfrm>
            <a:off x="6580195" y="3763285"/>
            <a:ext cx="566814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>
                <a:ea typeface="맑은 고딕"/>
              </a:rPr>
              <a:t> </a:t>
            </a:r>
            <a:r>
              <a:rPr lang="en-US" altLang="ko-KR" sz="2000" b="1">
                <a:ea typeface="맑은 고딕"/>
              </a:rPr>
              <a:t>4. </a:t>
            </a:r>
            <a:r>
              <a:rPr lang="ko-KR" altLang="en-US" sz="2000" b="1">
                <a:ea typeface="맑은 고딕"/>
              </a:rPr>
              <a:t>초음파 센서로 로터리 구간 종료 판단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036116E-87D1-468F-A637-91BE007E1C4C}"/>
              </a:ext>
            </a:extLst>
          </p:cNvPr>
          <p:cNvGrpSpPr/>
          <p:nvPr/>
        </p:nvGrpSpPr>
        <p:grpSpPr>
          <a:xfrm>
            <a:off x="2089341" y="4411751"/>
            <a:ext cx="3191786" cy="1843218"/>
            <a:chOff x="2602524" y="1486095"/>
            <a:chExt cx="7186241" cy="4149968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6B69875B-F8D8-4080-89CA-294F0C60C3CA}"/>
                </a:ext>
              </a:extLst>
            </p:cNvPr>
            <p:cNvSpPr/>
            <p:nvPr/>
          </p:nvSpPr>
          <p:spPr>
            <a:xfrm>
              <a:off x="6752492" y="2784231"/>
              <a:ext cx="1641230" cy="155916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6B488CC8-1203-4820-B981-249C734B66BE}"/>
                </a:ext>
              </a:extLst>
            </p:cNvPr>
            <p:cNvSpPr/>
            <p:nvPr/>
          </p:nvSpPr>
          <p:spPr>
            <a:xfrm>
              <a:off x="5439505" y="1486095"/>
              <a:ext cx="4349260" cy="414996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EBDBE27B-9B64-455D-BDBD-B096290553D6}"/>
                </a:ext>
              </a:extLst>
            </p:cNvPr>
            <p:cNvCxnSpPr/>
            <p:nvPr/>
          </p:nvCxnSpPr>
          <p:spPr>
            <a:xfrm flipV="1">
              <a:off x="2602524" y="3018692"/>
              <a:ext cx="2930768" cy="23446"/>
            </a:xfrm>
            <a:prstGeom prst="straightConnector1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8EBB3C17-C379-42B6-A2C4-0C30FA668E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5969" y="4519245"/>
              <a:ext cx="3059723" cy="23446"/>
            </a:xfrm>
            <a:prstGeom prst="straightConnector1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9D1958B6-23D1-49B2-99CE-E061FF109ECA}"/>
                </a:ext>
              </a:extLst>
            </p:cNvPr>
            <p:cNvSpPr/>
            <p:nvPr/>
          </p:nvSpPr>
          <p:spPr>
            <a:xfrm>
              <a:off x="4585922" y="3067783"/>
              <a:ext cx="1512276" cy="1406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5E4D865F-3362-4AB9-B517-437E83C39372}"/>
                </a:ext>
              </a:extLst>
            </p:cNvPr>
            <p:cNvSpPr/>
            <p:nvPr/>
          </p:nvSpPr>
          <p:spPr>
            <a:xfrm>
              <a:off x="6377353" y="2420816"/>
              <a:ext cx="2403230" cy="2297722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7701683" y="4265063"/>
            <a:ext cx="3901799" cy="2018254"/>
            <a:chOff x="2602524" y="1126775"/>
            <a:chExt cx="8993700" cy="4509292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0036116E-87D1-468F-A637-91BE007E1C4C}"/>
                </a:ext>
              </a:extLst>
            </p:cNvPr>
            <p:cNvGrpSpPr/>
            <p:nvPr/>
          </p:nvGrpSpPr>
          <p:grpSpPr>
            <a:xfrm>
              <a:off x="2602524" y="1486097"/>
              <a:ext cx="7186241" cy="4149970"/>
              <a:chOff x="2602524" y="1486095"/>
              <a:chExt cx="7186241" cy="4149968"/>
            </a:xfrm>
          </p:grpSpPr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6B69875B-F8D8-4080-89CA-294F0C60C3CA}"/>
                  </a:ext>
                </a:extLst>
              </p:cNvPr>
              <p:cNvSpPr/>
              <p:nvPr/>
            </p:nvSpPr>
            <p:spPr>
              <a:xfrm>
                <a:off x="6752492" y="2784231"/>
                <a:ext cx="1641230" cy="155916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6B488CC8-1203-4820-B981-249C734B66BE}"/>
                  </a:ext>
                </a:extLst>
              </p:cNvPr>
              <p:cNvSpPr/>
              <p:nvPr/>
            </p:nvSpPr>
            <p:spPr>
              <a:xfrm>
                <a:off x="5439505" y="1486095"/>
                <a:ext cx="4349260" cy="414996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9D1958B6-23D1-49B2-99CE-E061FF109ECA}"/>
                  </a:ext>
                </a:extLst>
              </p:cNvPr>
              <p:cNvSpPr/>
              <p:nvPr/>
            </p:nvSpPr>
            <p:spPr>
              <a:xfrm>
                <a:off x="4328014" y="2985722"/>
                <a:ext cx="1512276" cy="14888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EBDBE27B-9B64-455D-BDBD-B096290553D6}"/>
                  </a:ext>
                </a:extLst>
              </p:cNvPr>
              <p:cNvCxnSpPr/>
              <p:nvPr/>
            </p:nvCxnSpPr>
            <p:spPr>
              <a:xfrm flipV="1">
                <a:off x="2602524" y="3018692"/>
                <a:ext cx="2930768" cy="23446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화살표 연결선 118">
                <a:extLst>
                  <a:ext uri="{FF2B5EF4-FFF2-40B4-BE49-F238E27FC236}">
                    <a16:creationId xmlns:a16="http://schemas.microsoft.com/office/drawing/2014/main" id="{8EBB3C17-C379-42B6-A2C4-0C30FA668E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25969" y="4519245"/>
                <a:ext cx="3059723" cy="23446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5E4D865F-3362-4AB9-B517-437E83C39372}"/>
                  </a:ext>
                </a:extLst>
              </p:cNvPr>
              <p:cNvSpPr/>
              <p:nvPr/>
            </p:nvSpPr>
            <p:spPr>
              <a:xfrm>
                <a:off x="6377353" y="2420816"/>
                <a:ext cx="2403230" cy="2297722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097A815-1BA4-42F4-8ED1-140F3BE3A5C8}"/>
                </a:ext>
              </a:extLst>
            </p:cNvPr>
            <p:cNvSpPr/>
            <p:nvPr/>
          </p:nvSpPr>
          <p:spPr>
            <a:xfrm rot="19440000">
              <a:off x="8483127" y="1126775"/>
              <a:ext cx="1303508" cy="1417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87FBA4DA-D5FA-44DB-A2E6-55A5C3694BBE}"/>
                </a:ext>
              </a:extLst>
            </p:cNvPr>
            <p:cNvCxnSpPr/>
            <p:nvPr/>
          </p:nvCxnSpPr>
          <p:spPr>
            <a:xfrm>
              <a:off x="4869472" y="3304444"/>
              <a:ext cx="0" cy="1008185"/>
            </a:xfrm>
            <a:prstGeom prst="straightConnector1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DBE8E73-8C80-4E01-A55F-E667E9B0A543}"/>
                </a:ext>
              </a:extLst>
            </p:cNvPr>
            <p:cNvSpPr txBox="1"/>
            <p:nvPr/>
          </p:nvSpPr>
          <p:spPr>
            <a:xfrm>
              <a:off x="8928447" y="2893366"/>
              <a:ext cx="2667777" cy="89394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2000" b="1">
                  <a:solidFill>
                    <a:srgbClr val="002060"/>
                  </a:solidFill>
                  <a:ea typeface="맑은 고딕"/>
                </a:rPr>
                <a:t>초음파</a:t>
              </a:r>
              <a:endParaRPr lang="ko-KR" sz="2000" b="1">
                <a:solidFill>
                  <a:srgbClr val="002060"/>
                </a:solidFill>
                <a:ea typeface="맑은 고딕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097A815-1BA4-42F4-8ED1-140F3BE3A5C8}"/>
              </a:ext>
            </a:extLst>
          </p:cNvPr>
          <p:cNvSpPr/>
          <p:nvPr/>
        </p:nvSpPr>
        <p:spPr>
          <a:xfrm rot="19440000">
            <a:off x="4629502" y="4374729"/>
            <a:ext cx="585660" cy="51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 descr="텍스트이(가) 표시된 사진&#10;&#10;자동 생성된 설명">
            <a:extLst>
              <a:ext uri="{FF2B5EF4-FFF2-40B4-BE49-F238E27FC236}">
                <a16:creationId xmlns:a16="http://schemas.microsoft.com/office/drawing/2014/main" id="{30E6B3B1-BCB7-42B9-8641-B54A94464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104" b="88525" l="5137" r="982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29229">
            <a:off x="3732156" y="5758058"/>
            <a:ext cx="776709" cy="495639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20000">
            <a:off x="4499147" y="5369474"/>
            <a:ext cx="750358" cy="750358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6DBE8E73-8C80-4E01-A55F-E667E9B0A543}"/>
              </a:ext>
            </a:extLst>
          </p:cNvPr>
          <p:cNvSpPr txBox="1"/>
          <p:nvPr/>
        </p:nvSpPr>
        <p:spPr>
          <a:xfrm>
            <a:off x="9734140" y="3142028"/>
            <a:ext cx="1190102" cy="206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b="1">
                <a:solidFill>
                  <a:srgbClr val="002060"/>
                </a:solidFill>
                <a:ea typeface="맑은 고딕"/>
              </a:rPr>
              <a:t>LIDAR</a:t>
            </a:r>
            <a:endParaRPr lang="ko-KR" sz="2400" b="1">
              <a:solidFill>
                <a:srgbClr val="002060"/>
              </a:solidFill>
              <a:ea typeface="맑은 고딕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DBE8E73-8C80-4E01-A55F-E667E9B0A543}"/>
              </a:ext>
            </a:extLst>
          </p:cNvPr>
          <p:cNvSpPr txBox="1"/>
          <p:nvPr/>
        </p:nvSpPr>
        <p:spPr>
          <a:xfrm>
            <a:off x="4453243" y="6002335"/>
            <a:ext cx="11901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2400" b="1">
                <a:solidFill>
                  <a:srgbClr val="002060"/>
                </a:solidFill>
                <a:ea typeface="맑은 고딕"/>
              </a:rPr>
              <a:t>STOP</a:t>
            </a:r>
            <a:endParaRPr lang="ko-KR" sz="2400" b="1">
              <a:solidFill>
                <a:srgbClr val="002060"/>
              </a:solidFill>
              <a:ea typeface="맑은 고딕"/>
            </a:endParaRPr>
          </a:p>
        </p:txBody>
      </p:sp>
      <p:sp>
        <p:nvSpPr>
          <p:cNvPr id="132" name="정육면체 131">
            <a:extLst>
              <a:ext uri="{FF2B5EF4-FFF2-40B4-BE49-F238E27FC236}">
                <a16:creationId xmlns:a16="http://schemas.microsoft.com/office/drawing/2014/main" id="{CE51052D-2047-49AC-8DDE-37BEA7D75AA5}"/>
              </a:ext>
            </a:extLst>
          </p:cNvPr>
          <p:cNvSpPr/>
          <p:nvPr/>
        </p:nvSpPr>
        <p:spPr>
          <a:xfrm>
            <a:off x="11066640" y="4287578"/>
            <a:ext cx="685132" cy="834758"/>
          </a:xfrm>
          <a:prstGeom prst="cube">
            <a:avLst/>
          </a:prstGeom>
          <a:solidFill>
            <a:srgbClr val="FCD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" name="그림 132" descr="텍스트이(가) 표시된 사진&#10;&#10;자동 생성된 설명">
            <a:extLst>
              <a:ext uri="{FF2B5EF4-FFF2-40B4-BE49-F238E27FC236}">
                <a16:creationId xmlns:a16="http://schemas.microsoft.com/office/drawing/2014/main" id="{30E6B3B1-BCB7-42B9-8641-B54A94464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104" b="88525" l="5137" r="982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073064" y="4475668"/>
            <a:ext cx="776709" cy="495639"/>
          </a:xfrm>
          <a:prstGeom prst="rect">
            <a:avLst/>
          </a:prstGeom>
        </p:spPr>
      </p:pic>
      <p:cxnSp>
        <p:nvCxnSpPr>
          <p:cNvPr id="33" name="직선 화살표 연결선 32"/>
          <p:cNvCxnSpPr/>
          <p:nvPr/>
        </p:nvCxnSpPr>
        <p:spPr>
          <a:xfrm flipV="1">
            <a:off x="10639762" y="4704957"/>
            <a:ext cx="426878" cy="18530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7FBA4DA-D5FA-44DB-A2E6-55A5C3694BBE}"/>
              </a:ext>
            </a:extLst>
          </p:cNvPr>
          <p:cNvCxnSpPr/>
          <p:nvPr/>
        </p:nvCxnSpPr>
        <p:spPr>
          <a:xfrm>
            <a:off x="3095912" y="5204772"/>
            <a:ext cx="0" cy="447787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068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>
              <a:lnSpc>
                <a:spcPct val="150000"/>
              </a:lnSpc>
              <a:defRPr/>
            </a:pPr>
            <a:r>
              <a:rPr lang="en-US" sz="2400" b="1" i="1" err="1">
                <a:solidFill>
                  <a:schemeClr val="tx1"/>
                </a:solidFill>
                <a:ea typeface="+mn-lt"/>
                <a:cs typeface="+mn-lt"/>
              </a:rPr>
              <a:t>프로젝트</a:t>
            </a:r>
            <a:r>
              <a:rPr lang="en-US" sz="2400" b="1" i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400" b="1" i="1" err="1">
                <a:solidFill>
                  <a:schemeClr val="tx1"/>
                </a:solidFill>
                <a:ea typeface="+mn-lt"/>
                <a:cs typeface="+mn-lt"/>
              </a:rPr>
              <a:t>수행</a:t>
            </a:r>
            <a:r>
              <a:rPr lang="en-US" sz="2400" b="1" i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400" b="1" i="1" err="1">
                <a:solidFill>
                  <a:schemeClr val="tx1"/>
                </a:solidFill>
                <a:ea typeface="+mn-lt"/>
                <a:cs typeface="+mn-lt"/>
              </a:rPr>
              <a:t>결과</a:t>
            </a:r>
            <a:r>
              <a:rPr lang="en-US" sz="2400" b="1" i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2400" b="1" i="1">
                <a:solidFill>
                  <a:schemeClr val="tx1"/>
                </a:solidFill>
                <a:ea typeface="+mn-lt"/>
                <a:cs typeface="+mn-lt"/>
              </a:rPr>
              <a:t>– </a:t>
            </a:r>
            <a:r>
              <a:rPr lang="ko-KR" altLang="en-US" sz="2400" b="1" i="1">
                <a:solidFill>
                  <a:schemeClr val="tx1"/>
                </a:solidFill>
                <a:ea typeface="+mn-lt"/>
                <a:cs typeface="+mn-lt"/>
              </a:rPr>
              <a:t>장애물 구간</a:t>
            </a:r>
            <a:endParaRPr lang="en-US" sz="240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2400" b="1" i="1" kern="0">
              <a:solidFill>
                <a:schemeClr val="tx1"/>
              </a:solidFill>
              <a:ea typeface="맑은 고딕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D1D4A02-1175-4776-A276-D66CFC18BBB5}"/>
              </a:ext>
            </a:extLst>
          </p:cNvPr>
          <p:cNvSpPr/>
          <p:nvPr/>
        </p:nvSpPr>
        <p:spPr>
          <a:xfrm>
            <a:off x="5653687" y="3186684"/>
            <a:ext cx="973015" cy="480646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32214D-87D2-4CC8-8315-07D8EBF5ADB3}"/>
              </a:ext>
            </a:extLst>
          </p:cNvPr>
          <p:cNvSpPr/>
          <p:nvPr/>
        </p:nvSpPr>
        <p:spPr>
          <a:xfrm rot="5400000">
            <a:off x="-341007" y="3687399"/>
            <a:ext cx="4964208" cy="17722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  <a:ea typeface="맑은 고딕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BD19B69-C0EE-4455-AAF2-6E77FC6EAFB5}"/>
              </a:ext>
            </a:extLst>
          </p:cNvPr>
          <p:cNvSpPr/>
          <p:nvPr/>
        </p:nvSpPr>
        <p:spPr>
          <a:xfrm rot="5400000">
            <a:off x="2574643" y="3713624"/>
            <a:ext cx="4950788" cy="14529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  <a:ea typeface="맑은 고딕"/>
            </a:endParaRPr>
          </a:p>
        </p:txBody>
      </p:sp>
      <p:pic>
        <p:nvPicPr>
          <p:cNvPr id="30" name="그림 7">
            <a:extLst>
              <a:ext uri="{FF2B5EF4-FFF2-40B4-BE49-F238E27FC236}">
                <a16:creationId xmlns:a16="http://schemas.microsoft.com/office/drawing/2014/main" id="{A34FBABD-0D49-4A20-93FF-B4EFB6031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650" y="2287661"/>
            <a:ext cx="637793" cy="138658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493BA9-7BC8-4125-ACD5-F081131CBC4F}"/>
              </a:ext>
            </a:extLst>
          </p:cNvPr>
          <p:cNvSpPr/>
          <p:nvPr/>
        </p:nvSpPr>
        <p:spPr>
          <a:xfrm rot="5400000">
            <a:off x="5121947" y="3570167"/>
            <a:ext cx="4964208" cy="17722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  <a:ea typeface="맑은 고딕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22E785-14CD-402E-B11A-467FC6C9E13A}"/>
              </a:ext>
            </a:extLst>
          </p:cNvPr>
          <p:cNvSpPr/>
          <p:nvPr/>
        </p:nvSpPr>
        <p:spPr>
          <a:xfrm rot="5400000">
            <a:off x="8037596" y="3596392"/>
            <a:ext cx="4950788" cy="14529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  <a:ea typeface="맑은 고딕"/>
            </a:endParaRPr>
          </a:p>
        </p:txBody>
      </p:sp>
      <p:pic>
        <p:nvPicPr>
          <p:cNvPr id="44" name="그림 7">
            <a:extLst>
              <a:ext uri="{FF2B5EF4-FFF2-40B4-BE49-F238E27FC236}">
                <a16:creationId xmlns:a16="http://schemas.microsoft.com/office/drawing/2014/main" id="{55F32F27-F694-4D08-B75C-42C182AB6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479" y="2337442"/>
            <a:ext cx="575163" cy="1240448"/>
          </a:xfrm>
          <a:prstGeom prst="rect">
            <a:avLst/>
          </a:prstGeom>
        </p:spPr>
      </p:pic>
      <p:pic>
        <p:nvPicPr>
          <p:cNvPr id="27" name="그림 8">
            <a:extLst>
              <a:ext uri="{FF2B5EF4-FFF2-40B4-BE49-F238E27FC236}">
                <a16:creationId xmlns:a16="http://schemas.microsoft.com/office/drawing/2014/main" id="{2C37A049-44B4-4532-BF2D-D6ACE9650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307" y="4671647"/>
            <a:ext cx="668216" cy="67993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75E76BC8-282E-4485-9DD9-33AFAFF23C6B}"/>
              </a:ext>
            </a:extLst>
          </p:cNvPr>
          <p:cNvSpPr/>
          <p:nvPr/>
        </p:nvSpPr>
        <p:spPr>
          <a:xfrm rot="5400000">
            <a:off x="479609" y="4496289"/>
            <a:ext cx="3381593" cy="9516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  <a:ea typeface="맑은 고딕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4A975C6-CA83-4E93-B0E4-A8EC9D4A9933}"/>
              </a:ext>
            </a:extLst>
          </p:cNvPr>
          <p:cNvSpPr/>
          <p:nvPr/>
        </p:nvSpPr>
        <p:spPr>
          <a:xfrm rot="5400000">
            <a:off x="3334178" y="4502150"/>
            <a:ext cx="3393316" cy="11860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  <a:ea typeface="맑은 고딕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94EA5F4-5E1D-4B1F-831D-AC5A9537F73E}"/>
              </a:ext>
            </a:extLst>
          </p:cNvPr>
          <p:cNvSpPr/>
          <p:nvPr/>
        </p:nvSpPr>
        <p:spPr>
          <a:xfrm rot="5400000">
            <a:off x="6598223" y="4431811"/>
            <a:ext cx="3346424" cy="11860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  <a:ea typeface="맑은 고딕"/>
            </a:endParaRP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13063C2B-FC50-4F1E-9DD7-BD8788DD7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2185" y="1658816"/>
            <a:ext cx="668216" cy="679939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C0ADF7-5971-4B5D-A401-2F00D9083704}"/>
              </a:ext>
            </a:extLst>
          </p:cNvPr>
          <p:cNvSpPr/>
          <p:nvPr/>
        </p:nvSpPr>
        <p:spPr>
          <a:xfrm rot="5400000">
            <a:off x="8685762" y="4437672"/>
            <a:ext cx="3569162" cy="11860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398E0-94EE-4EDD-837A-FC846614504E}"/>
              </a:ext>
            </a:extLst>
          </p:cNvPr>
          <p:cNvSpPr/>
          <p:nvPr/>
        </p:nvSpPr>
        <p:spPr>
          <a:xfrm>
            <a:off x="2016369" y="4343399"/>
            <a:ext cx="304801" cy="24618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8A531E2-E7BB-4180-A2C1-1B03EBC7B0B4}"/>
              </a:ext>
            </a:extLst>
          </p:cNvPr>
          <p:cNvSpPr/>
          <p:nvPr/>
        </p:nvSpPr>
        <p:spPr>
          <a:xfrm>
            <a:off x="4900245" y="4355121"/>
            <a:ext cx="304801" cy="24618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271274-9008-40D3-ADA1-D6C37C755666}"/>
              </a:ext>
            </a:extLst>
          </p:cNvPr>
          <p:cNvSpPr/>
          <p:nvPr/>
        </p:nvSpPr>
        <p:spPr>
          <a:xfrm>
            <a:off x="8140844" y="4308229"/>
            <a:ext cx="304801" cy="24618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1ED116-7045-41AF-B5DC-4D40A1B3D86A}"/>
              </a:ext>
            </a:extLst>
          </p:cNvPr>
          <p:cNvSpPr/>
          <p:nvPr/>
        </p:nvSpPr>
        <p:spPr>
          <a:xfrm>
            <a:off x="10339752" y="4319951"/>
            <a:ext cx="304801" cy="24618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893E1E-109D-44A0-81FB-F20CBF33A335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383C5C-CF3D-47FA-87C9-962A4FDA0D8E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0E14D9E-8F95-4036-AE2E-C77A36FF1A5F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EB6F67F-1725-4707-9D61-9924EC622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AE33FE-EC9B-4E47-B9D8-C7654DE65476}"/>
              </a:ext>
            </a:extLst>
          </p:cNvPr>
          <p:cNvSpPr/>
          <p:nvPr/>
        </p:nvSpPr>
        <p:spPr>
          <a:xfrm>
            <a:off x="195472" y="2983167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/>
          <a:p>
            <a:pPr algn="ctr">
              <a:defRPr/>
            </a:pPr>
            <a:r>
              <a:rPr lang="en-US" altLang="ko-KR" sz="800" err="1">
                <a:ea typeface="맑은 고딕"/>
              </a:rPr>
              <a:t>수행결과</a:t>
            </a:r>
            <a:endParaRPr lang="ko-KR" altLang="en-US" sz="800" err="1">
              <a:solidFill>
                <a:prstClr val="white"/>
              </a:solidFill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319F922A-4068-4641-ABD8-39EAEAF627BC}"/>
              </a:ext>
            </a:extLst>
          </p:cNvPr>
          <p:cNvSpPr>
            <a:spLocks/>
          </p:cNvSpPr>
          <p:nvPr/>
        </p:nvSpPr>
        <p:spPr bwMode="auto">
          <a:xfrm>
            <a:off x="599837" y="1963157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273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Freeform 36">
            <a:extLst>
              <a:ext uri="{FF2B5EF4-FFF2-40B4-BE49-F238E27FC236}">
                <a16:creationId xmlns:a16="http://schemas.microsoft.com/office/drawing/2014/main" id="{DC6505F1-A97A-4517-BADA-35CF28E8FA5B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B0922383-986E-4A52-844E-0ADD00BCD98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5780" y="2570492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F46F76D6-C79D-42CF-8BD0-B68DDFCC2325}"/>
              </a:ext>
            </a:extLst>
          </p:cNvPr>
          <p:cNvSpPr>
            <a:spLocks/>
          </p:cNvSpPr>
          <p:nvPr/>
        </p:nvSpPr>
        <p:spPr bwMode="auto">
          <a:xfrm>
            <a:off x="429430" y="128944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D6C4C599-3091-4D70-A883-971863C986FC}"/>
              </a:ext>
            </a:extLst>
          </p:cNvPr>
          <p:cNvSpPr/>
          <p:nvPr/>
        </p:nvSpPr>
        <p:spPr>
          <a:xfrm>
            <a:off x="705565" y="2871662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>
              <a:defRPr/>
            </a:pPr>
            <a:r>
              <a:rPr lang="en-US" altLang="ko-KR" sz="700" b="1">
                <a:ea typeface="맑은 고딕"/>
              </a:rPr>
              <a:t>04</a:t>
            </a:r>
            <a:endParaRPr lang="en-US" altLang="ko-KR" sz="700" b="1">
              <a:solidFill>
                <a:prstClr val="white"/>
              </a:solidFill>
            </a:endParaRPr>
          </a:p>
        </p:txBody>
      </p:sp>
      <p:sp>
        <p:nvSpPr>
          <p:cNvPr id="23" name="자유형 23">
            <a:extLst>
              <a:ext uri="{FF2B5EF4-FFF2-40B4-BE49-F238E27FC236}">
                <a16:creationId xmlns:a16="http://schemas.microsoft.com/office/drawing/2014/main" id="{7399E80B-6EB0-4F28-9DFD-3C8EEADFD48A}"/>
              </a:ext>
            </a:extLst>
          </p:cNvPr>
          <p:cNvSpPr>
            <a:spLocks/>
          </p:cNvSpPr>
          <p:nvPr/>
        </p:nvSpPr>
        <p:spPr bwMode="auto">
          <a:xfrm>
            <a:off x="420516" y="3185866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5" name="Group 12">
            <a:extLst>
              <a:ext uri="{FF2B5EF4-FFF2-40B4-BE49-F238E27FC236}">
                <a16:creationId xmlns:a16="http://schemas.microsoft.com/office/drawing/2014/main" id="{C086448E-0C04-4CA3-BA9E-E7D70DA69B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33572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201CE39A-D50C-4A2F-B482-87FFE9AD9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E073C3DA-7BF2-431A-A3F4-3287A715D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483" y="5578734"/>
            <a:ext cx="1000125" cy="962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2646" y="5448420"/>
            <a:ext cx="1066800" cy="9715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35282" y="4601307"/>
            <a:ext cx="1105562" cy="8471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CFF216-4F19-46AB-A5B7-9C5E10C45881}"/>
              </a:ext>
            </a:extLst>
          </p:cNvPr>
          <p:cNvSpPr txBox="1"/>
          <p:nvPr/>
        </p:nvSpPr>
        <p:spPr>
          <a:xfrm>
            <a:off x="5635485" y="5536449"/>
            <a:ext cx="18292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b="1">
                <a:solidFill>
                  <a:srgbClr val="FF0000"/>
                </a:solidFill>
                <a:ea typeface="맑은 고딕"/>
              </a:rPr>
              <a:t>car detection</a:t>
            </a:r>
          </a:p>
          <a:p>
            <a:pPr algn="ctr"/>
            <a:r>
              <a:rPr lang="en-US" altLang="ko-KR" sz="2000" b="1">
                <a:solidFill>
                  <a:srgbClr val="FF0000"/>
                </a:solidFill>
                <a:ea typeface="맑은 고딕"/>
              </a:rPr>
              <a:t>using </a:t>
            </a:r>
            <a:r>
              <a:rPr lang="ko-KR" altLang="en-US" sz="2000" b="1">
                <a:solidFill>
                  <a:srgbClr val="FF0000"/>
                </a:solidFill>
                <a:ea typeface="맑은 고딕"/>
              </a:rPr>
              <a:t>YOLO </a:t>
            </a:r>
          </a:p>
        </p:txBody>
      </p:sp>
    </p:spTree>
    <p:extLst>
      <p:ext uri="{BB962C8B-B14F-4D97-AF65-F5344CB8AC3E}">
        <p14:creationId xmlns:p14="http://schemas.microsoft.com/office/powerpoint/2010/main" val="1072459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프로젝트 </a:t>
            </a:r>
            <a:r>
              <a:rPr lang="en-US" sz="2400" b="1" i="1" kern="0">
                <a:solidFill>
                  <a:schemeClr val="tx1"/>
                </a:solidFill>
                <a:latin typeface="Malgun Gothic"/>
                <a:ea typeface="Malgun Gothic"/>
              </a:rPr>
              <a:t>수행 결과 - </a:t>
            </a:r>
            <a:r>
              <a:rPr lang="ko-KR" altLang="en-US" sz="2400" b="1" i="1" kern="0">
                <a:solidFill>
                  <a:schemeClr val="tx1"/>
                </a:solidFill>
                <a:latin typeface="Malgun Gothic"/>
                <a:ea typeface="Malgun Gothic"/>
              </a:rPr>
              <a:t>평행주차</a:t>
            </a:r>
            <a:r>
              <a:rPr lang="en-US" sz="2400" b="1" i="1" kern="0">
                <a:solidFill>
                  <a:schemeClr val="tx1"/>
                </a:solidFill>
                <a:latin typeface="Malgun Gothic"/>
                <a:ea typeface="Malgun Gothic"/>
              </a:rPr>
              <a:t> </a:t>
            </a:r>
            <a:r>
              <a:rPr lang="ko-KR" altLang="en-US" sz="2400" b="1" i="1" kern="0">
                <a:solidFill>
                  <a:schemeClr val="tx1"/>
                </a:solidFill>
                <a:latin typeface="Malgun Gothic"/>
                <a:ea typeface="Malgun Gothic"/>
              </a:rPr>
              <a:t>구간</a:t>
            </a:r>
            <a:endParaRPr lang="en-US" sz="2400" kern="0" err="1">
              <a:solidFill>
                <a:schemeClr val="tx1"/>
              </a:solidFill>
              <a:ea typeface="+mn-lt"/>
              <a:cs typeface="+mn-lt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2400" b="1" i="1" kern="0">
              <a:solidFill>
                <a:schemeClr val="tx1"/>
              </a:solidFill>
              <a:ea typeface="맑은 고딕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15">
            <a:extLst>
              <a:ext uri="{FF2B5EF4-FFF2-40B4-BE49-F238E27FC236}">
                <a16:creationId xmlns:a16="http://schemas.microsoft.com/office/drawing/2014/main" id="{03A6329A-FE9C-4C36-94DD-A445E997E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840" y="1329174"/>
            <a:ext cx="5276691" cy="169501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EE1389-042C-4B34-8F72-EAAE6A95C8D1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7D9C200-7309-47F4-A2E7-EF7335294626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41F54B3-36B1-4E2F-8DF5-3A4F3BAC627C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C1F4E70-7C99-4CBE-82D3-A51D975D8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512CF-F076-485B-BFC8-D31EC3CD8534}"/>
              </a:ext>
            </a:extLst>
          </p:cNvPr>
          <p:cNvSpPr/>
          <p:nvPr/>
        </p:nvSpPr>
        <p:spPr>
          <a:xfrm>
            <a:off x="195472" y="2983167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/>
          <a:p>
            <a:pPr algn="ctr">
              <a:defRPr/>
            </a:pPr>
            <a:r>
              <a:rPr lang="en-US" altLang="ko-KR" sz="800" err="1">
                <a:ea typeface="맑은 고딕"/>
              </a:rPr>
              <a:t>수행결과</a:t>
            </a:r>
            <a:endParaRPr lang="ko-KR" altLang="en-US" sz="800" err="1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0D1C1DFA-F495-4DE0-9962-F5F0EE16D7CC}"/>
              </a:ext>
            </a:extLst>
          </p:cNvPr>
          <p:cNvSpPr>
            <a:spLocks/>
          </p:cNvSpPr>
          <p:nvPr/>
        </p:nvSpPr>
        <p:spPr bwMode="auto">
          <a:xfrm>
            <a:off x="599837" y="1963157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273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54034C94-857B-408D-A72B-60C54D52423C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7E171F23-0980-40C0-A005-69DB4B837DC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5780" y="2570492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03F82AC-2361-4403-8073-21D8884B1A7D}"/>
              </a:ext>
            </a:extLst>
          </p:cNvPr>
          <p:cNvSpPr>
            <a:spLocks/>
          </p:cNvSpPr>
          <p:nvPr/>
        </p:nvSpPr>
        <p:spPr bwMode="auto">
          <a:xfrm>
            <a:off x="429430" y="128944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95B3F3E6-776A-469B-94F4-238D3A2958CD}"/>
              </a:ext>
            </a:extLst>
          </p:cNvPr>
          <p:cNvSpPr/>
          <p:nvPr/>
        </p:nvSpPr>
        <p:spPr>
          <a:xfrm>
            <a:off x="705565" y="2871662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>
              <a:defRPr/>
            </a:pPr>
            <a:r>
              <a:rPr lang="en-US" altLang="ko-KR" sz="700" b="1">
                <a:ea typeface="맑은 고딕"/>
              </a:rPr>
              <a:t>04</a:t>
            </a:r>
            <a:endParaRPr lang="en-US" altLang="ko-KR" sz="700" b="1">
              <a:solidFill>
                <a:prstClr val="white"/>
              </a:solidFill>
            </a:endParaRPr>
          </a:p>
        </p:txBody>
      </p:sp>
      <p:sp>
        <p:nvSpPr>
          <p:cNvPr id="20" name="자유형 23">
            <a:extLst>
              <a:ext uri="{FF2B5EF4-FFF2-40B4-BE49-F238E27FC236}">
                <a16:creationId xmlns:a16="http://schemas.microsoft.com/office/drawing/2014/main" id="{5E73C1DA-2A8F-4F7D-A134-EFB38B8A7AEC}"/>
              </a:ext>
            </a:extLst>
          </p:cNvPr>
          <p:cNvSpPr>
            <a:spLocks/>
          </p:cNvSpPr>
          <p:nvPr/>
        </p:nvSpPr>
        <p:spPr bwMode="auto">
          <a:xfrm>
            <a:off x="420516" y="3185866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4" name="Group 12">
            <a:extLst>
              <a:ext uri="{FF2B5EF4-FFF2-40B4-BE49-F238E27FC236}">
                <a16:creationId xmlns:a16="http://schemas.microsoft.com/office/drawing/2014/main" id="{775E5561-D051-4FD5-B12A-3A30FDBFDC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33572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9DC19655-6E42-480A-B978-761076B3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BF5D1AB2-8C43-4533-83D1-3F1789F0F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905233-B6CB-4660-ACE9-35E0B91C3D16}"/>
              </a:ext>
            </a:extLst>
          </p:cNvPr>
          <p:cNvGrpSpPr/>
          <p:nvPr/>
        </p:nvGrpSpPr>
        <p:grpSpPr>
          <a:xfrm>
            <a:off x="1911503" y="3311767"/>
            <a:ext cx="4186262" cy="2268659"/>
            <a:chOff x="2224654" y="1787768"/>
            <a:chExt cx="8298973" cy="40327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406A456-B66B-4DB4-AC90-ABAE1145F7B2}"/>
                </a:ext>
              </a:extLst>
            </p:cNvPr>
            <p:cNvGrpSpPr/>
            <p:nvPr/>
          </p:nvGrpSpPr>
          <p:grpSpPr>
            <a:xfrm>
              <a:off x="2224654" y="2050333"/>
              <a:ext cx="8298973" cy="1559171"/>
              <a:chOff x="2235253" y="2243362"/>
              <a:chExt cx="8298973" cy="1559171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F459146-DB62-4373-B907-2BC759083A8F}"/>
                  </a:ext>
                </a:extLst>
              </p:cNvPr>
              <p:cNvSpPr/>
              <p:nvPr/>
            </p:nvSpPr>
            <p:spPr>
              <a:xfrm>
                <a:off x="2235253" y="2243364"/>
                <a:ext cx="2766646" cy="155916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CD1AF7A-F8F4-491E-9E98-B869F26CF8DC}"/>
                  </a:ext>
                </a:extLst>
              </p:cNvPr>
              <p:cNvSpPr/>
              <p:nvPr/>
            </p:nvSpPr>
            <p:spPr>
              <a:xfrm>
                <a:off x="5001417" y="2243363"/>
                <a:ext cx="2766646" cy="155916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F28585A-FD01-4C19-8A49-C944E9A21E46}"/>
                  </a:ext>
                </a:extLst>
              </p:cNvPr>
              <p:cNvSpPr/>
              <p:nvPr/>
            </p:nvSpPr>
            <p:spPr>
              <a:xfrm>
                <a:off x="7767580" y="2243362"/>
                <a:ext cx="2766646" cy="155916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3" name="그림 10">
              <a:extLst>
                <a:ext uri="{FF2B5EF4-FFF2-40B4-BE49-F238E27FC236}">
                  <a16:creationId xmlns:a16="http://schemas.microsoft.com/office/drawing/2014/main" id="{818CE663-8F94-4EE8-B384-F59E67C5A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047893" y="3493478"/>
              <a:ext cx="2344616" cy="2309447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7C772C0-CB88-4C0E-82D8-B406D08AC2EF}"/>
                </a:ext>
              </a:extLst>
            </p:cNvPr>
            <p:cNvSpPr/>
            <p:nvPr/>
          </p:nvSpPr>
          <p:spPr>
            <a:xfrm>
              <a:off x="7455877" y="1787768"/>
              <a:ext cx="609599" cy="218049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B95859-3D24-47F8-AC28-EF1ECAB9D0EB}"/>
              </a:ext>
            </a:extLst>
          </p:cNvPr>
          <p:cNvGrpSpPr/>
          <p:nvPr/>
        </p:nvGrpSpPr>
        <p:grpSpPr>
          <a:xfrm>
            <a:off x="6754901" y="3428196"/>
            <a:ext cx="5036378" cy="2225301"/>
            <a:chOff x="2224654" y="2050333"/>
            <a:chExt cx="9982664" cy="3770177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BE9F953-3F04-414F-828C-F776EA071CBE}"/>
                </a:ext>
              </a:extLst>
            </p:cNvPr>
            <p:cNvGrpSpPr/>
            <p:nvPr/>
          </p:nvGrpSpPr>
          <p:grpSpPr>
            <a:xfrm>
              <a:off x="2224654" y="2050333"/>
              <a:ext cx="8298973" cy="1559171"/>
              <a:chOff x="2235253" y="2243362"/>
              <a:chExt cx="8298973" cy="155917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BFF57E5-C86C-4174-AE2E-5558A8FF8F4C}"/>
                  </a:ext>
                </a:extLst>
              </p:cNvPr>
              <p:cNvSpPr/>
              <p:nvPr/>
            </p:nvSpPr>
            <p:spPr>
              <a:xfrm>
                <a:off x="2235253" y="2243364"/>
                <a:ext cx="2766646" cy="155916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0530498-99E0-4395-BC46-BCBC1F12DC12}"/>
                  </a:ext>
                </a:extLst>
              </p:cNvPr>
              <p:cNvSpPr/>
              <p:nvPr/>
            </p:nvSpPr>
            <p:spPr>
              <a:xfrm>
                <a:off x="5001417" y="2243363"/>
                <a:ext cx="2766646" cy="155916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2A291A4-A9EE-42A9-A1FC-731AC7A8577B}"/>
                  </a:ext>
                </a:extLst>
              </p:cNvPr>
              <p:cNvSpPr/>
              <p:nvPr/>
            </p:nvSpPr>
            <p:spPr>
              <a:xfrm>
                <a:off x="7767580" y="2243362"/>
                <a:ext cx="2766646" cy="155916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3" name="그림 10">
              <a:extLst>
                <a:ext uri="{FF2B5EF4-FFF2-40B4-BE49-F238E27FC236}">
                  <a16:creationId xmlns:a16="http://schemas.microsoft.com/office/drawing/2014/main" id="{4CD19E3B-3F16-4137-A17D-3A314FA29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047893" y="3493478"/>
              <a:ext cx="2344616" cy="2309447"/>
            </a:xfrm>
            <a:prstGeom prst="rect">
              <a:avLst/>
            </a:prstGeom>
          </p:spPr>
        </p:pic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AACDB77B-4A35-45E6-811A-8E41C87B5CD8}"/>
                </a:ext>
              </a:extLst>
            </p:cNvPr>
            <p:cNvCxnSpPr/>
            <p:nvPr/>
          </p:nvCxnSpPr>
          <p:spPr>
            <a:xfrm flipH="1">
              <a:off x="9226061" y="2455985"/>
              <a:ext cx="11722" cy="1559169"/>
            </a:xfrm>
            <a:prstGeom prst="straightConnector1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5EE49C4-3279-4054-95B5-92D31A7D95FD}"/>
                </a:ext>
              </a:extLst>
            </p:cNvPr>
            <p:cNvSpPr txBox="1"/>
            <p:nvPr/>
          </p:nvSpPr>
          <p:spPr>
            <a:xfrm>
              <a:off x="9464119" y="3038677"/>
              <a:ext cx="27431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b="1">
                  <a:solidFill>
                    <a:srgbClr val="002060"/>
                  </a:solidFill>
                  <a:ea typeface="맑은 고딕"/>
                </a:rPr>
                <a:t>초음파</a:t>
              </a:r>
            </a:p>
          </p:txBody>
        </p:sp>
      </p:grpSp>
      <p:pic>
        <p:nvPicPr>
          <p:cNvPr id="6" name="그림 15" descr="텍스트, 전자기기, 프린터이(가) 표시된 사진&#10;&#10;자동 생성된 설명">
            <a:extLst>
              <a:ext uri="{FF2B5EF4-FFF2-40B4-BE49-F238E27FC236}">
                <a16:creationId xmlns:a16="http://schemas.microsoft.com/office/drawing/2014/main" id="{5156EE0E-4A07-4F20-9FA0-DA24B8930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217" y="2021780"/>
            <a:ext cx="5076825" cy="1019175"/>
          </a:xfrm>
          <a:prstGeom prst="rect">
            <a:avLst/>
          </a:prstGeom>
        </p:spPr>
      </p:pic>
      <p:pic>
        <p:nvPicPr>
          <p:cNvPr id="16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57458B78-5360-4569-8EA1-75129BB96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1560" y="5097835"/>
            <a:ext cx="962546" cy="1132561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8AC0916-778E-43AB-9E93-AB3F24048F8D}"/>
              </a:ext>
            </a:extLst>
          </p:cNvPr>
          <p:cNvCxnSpPr/>
          <p:nvPr/>
        </p:nvCxnSpPr>
        <p:spPr>
          <a:xfrm flipH="1">
            <a:off x="4329831" y="4547991"/>
            <a:ext cx="546969" cy="1039661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406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프로젝트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 </a:t>
            </a:r>
            <a:r>
              <a:rPr lang="en-US" sz="2400" b="1" i="1" kern="0" err="1">
                <a:solidFill>
                  <a:schemeClr val="tx1"/>
                </a:solidFill>
                <a:latin typeface="Malgun Gothic"/>
                <a:ea typeface="Malgun Gothic"/>
              </a:rPr>
              <a:t>수행</a:t>
            </a:r>
            <a:r>
              <a:rPr lang="en-US" sz="2400" b="1" i="1" kern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2400" b="1" i="1" kern="0" err="1">
                <a:solidFill>
                  <a:schemeClr val="tx1"/>
                </a:solidFill>
                <a:latin typeface="Malgun Gothic"/>
                <a:ea typeface="Malgun Gothic"/>
              </a:rPr>
              <a:t>결과</a:t>
            </a:r>
            <a:endParaRPr lang="en-US" sz="2400" kern="0" err="1">
              <a:solidFill>
                <a:schemeClr val="tx1"/>
              </a:solidFill>
              <a:ea typeface="+mn-lt"/>
              <a:cs typeface="+mn-lt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2400" b="1" i="1" kern="0">
              <a:solidFill>
                <a:schemeClr val="tx1"/>
              </a:solidFill>
              <a:ea typeface="맑은 고딕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EFF870-8827-4F93-ABF7-4C901059C7E2}"/>
              </a:ext>
            </a:extLst>
          </p:cNvPr>
          <p:cNvSpPr txBox="1"/>
          <p:nvPr/>
        </p:nvSpPr>
        <p:spPr>
          <a:xfrm>
            <a:off x="2127383" y="122160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>
                <a:ea typeface="맑은 고딕"/>
              </a:rPr>
              <a:t>시연 동영상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03CE34-7158-44EC-B859-D681BA2915C6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0D027F6-B60A-4980-B0E2-0FC59B9AE343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7C3BF41-5780-4DD8-B8B0-37A2809DCA77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74F7F00-436E-457E-B655-CACEC1762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6F637E-E6C2-4DC9-B0A8-BA68B4C1C77B}"/>
              </a:ext>
            </a:extLst>
          </p:cNvPr>
          <p:cNvSpPr/>
          <p:nvPr/>
        </p:nvSpPr>
        <p:spPr>
          <a:xfrm>
            <a:off x="195472" y="2983167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/>
          <a:p>
            <a:pPr algn="ctr">
              <a:defRPr/>
            </a:pPr>
            <a:r>
              <a:rPr lang="en-US" altLang="ko-KR" sz="800" err="1">
                <a:ea typeface="맑은 고딕"/>
              </a:rPr>
              <a:t>수행결과</a:t>
            </a:r>
            <a:endParaRPr lang="ko-KR" altLang="en-US" sz="800" err="1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477B3EB5-0AC5-430A-867C-9F51300F5AEB}"/>
              </a:ext>
            </a:extLst>
          </p:cNvPr>
          <p:cNvSpPr>
            <a:spLocks/>
          </p:cNvSpPr>
          <p:nvPr/>
        </p:nvSpPr>
        <p:spPr bwMode="auto">
          <a:xfrm>
            <a:off x="599837" y="1963157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273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BD151D40-3DD0-4BD0-BA7C-E8DFF8B2A341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2F3EC56-1D27-4D3E-B350-046690769DEF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5780" y="2570492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532D820-9685-4F8D-A860-81827B795A88}"/>
              </a:ext>
            </a:extLst>
          </p:cNvPr>
          <p:cNvSpPr>
            <a:spLocks/>
          </p:cNvSpPr>
          <p:nvPr/>
        </p:nvSpPr>
        <p:spPr bwMode="auto">
          <a:xfrm>
            <a:off x="429430" y="128944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EAB92A9A-58FE-42E6-A6E6-A07A4DB20679}"/>
              </a:ext>
            </a:extLst>
          </p:cNvPr>
          <p:cNvSpPr/>
          <p:nvPr/>
        </p:nvSpPr>
        <p:spPr>
          <a:xfrm>
            <a:off x="705565" y="2871662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>
              <a:defRPr/>
            </a:pPr>
            <a:r>
              <a:rPr lang="en-US" altLang="ko-KR" sz="700" b="1">
                <a:ea typeface="맑은 고딕"/>
              </a:rPr>
              <a:t>04</a:t>
            </a:r>
            <a:endParaRPr lang="en-US" altLang="ko-KR" sz="700" b="1">
              <a:solidFill>
                <a:prstClr val="white"/>
              </a:solidFill>
            </a:endParaRPr>
          </a:p>
        </p:txBody>
      </p:sp>
      <p:sp>
        <p:nvSpPr>
          <p:cNvPr id="18" name="자유형 23">
            <a:extLst>
              <a:ext uri="{FF2B5EF4-FFF2-40B4-BE49-F238E27FC236}">
                <a16:creationId xmlns:a16="http://schemas.microsoft.com/office/drawing/2014/main" id="{137A6F76-37C0-4A94-88B7-361208F79639}"/>
              </a:ext>
            </a:extLst>
          </p:cNvPr>
          <p:cNvSpPr>
            <a:spLocks/>
          </p:cNvSpPr>
          <p:nvPr/>
        </p:nvSpPr>
        <p:spPr bwMode="auto">
          <a:xfrm>
            <a:off x="420516" y="3185866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2" name="Group 12">
            <a:extLst>
              <a:ext uri="{FF2B5EF4-FFF2-40B4-BE49-F238E27FC236}">
                <a16:creationId xmlns:a16="http://schemas.microsoft.com/office/drawing/2014/main" id="{7DCDC7B6-D98B-4A66-97B3-68C2652D81D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33572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36B02401-E352-490B-9DBA-9081EB14A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F712E48F-90AF-4A35-B728-3474512DF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45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자체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평가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의견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C34650-0C7D-4F3A-AF15-EA5F7BEE2861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A2C2387-D06D-4D43-B543-CEA3B68FA17C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148154-C4EE-42DC-AE2A-C64C64B4C921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409AEC3-5F8A-4FC5-8D2B-C6C2080A2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BD701F-5CD1-4C90-B50C-7DF61EBA50C9}"/>
              </a:ext>
            </a:extLst>
          </p:cNvPr>
          <p:cNvSpPr/>
          <p:nvPr/>
        </p:nvSpPr>
        <p:spPr>
          <a:xfrm>
            <a:off x="2229313" y="1196483"/>
            <a:ext cx="5308731" cy="363361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1200" b="1"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E917A6-46BC-4B9C-A02B-EB14ABDB5DE2}"/>
              </a:ext>
            </a:extLst>
          </p:cNvPr>
          <p:cNvSpPr/>
          <p:nvPr/>
        </p:nvSpPr>
        <p:spPr>
          <a:xfrm>
            <a:off x="175934" y="3569321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/>
          <a:lstStyle/>
          <a:p>
            <a:pPr algn="ctr">
              <a:defRPr/>
            </a:pPr>
            <a:r>
              <a:rPr lang="en-US" altLang="ko-KR" sz="800">
                <a:solidFill>
                  <a:prstClr val="white"/>
                </a:solidFill>
              </a:rPr>
              <a:t>contents</a:t>
            </a:r>
            <a:endParaRPr lang="ko-KR" altLang="en-US" sz="800">
              <a:solidFill>
                <a:prstClr val="white"/>
              </a:solidFill>
            </a:endParaRPr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CBACA200-D39B-4373-822B-5A2C9CB6D8D9}"/>
              </a:ext>
            </a:extLst>
          </p:cNvPr>
          <p:cNvSpPr>
            <a:spLocks/>
          </p:cNvSpPr>
          <p:nvPr/>
        </p:nvSpPr>
        <p:spPr bwMode="auto">
          <a:xfrm>
            <a:off x="599837" y="1963157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273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Freeform 36">
            <a:extLst>
              <a:ext uri="{FF2B5EF4-FFF2-40B4-BE49-F238E27FC236}">
                <a16:creationId xmlns:a16="http://schemas.microsoft.com/office/drawing/2014/main" id="{77C15253-E1BE-4FFD-8513-99ADE810B5CE}"/>
              </a:ext>
            </a:extLst>
          </p:cNvPr>
          <p:cNvSpPr>
            <a:spLocks noEditPoints="1"/>
          </p:cNvSpPr>
          <p:nvPr/>
        </p:nvSpPr>
        <p:spPr bwMode="auto">
          <a:xfrm>
            <a:off x="437965" y="3739405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846CF121-E09D-4348-BAF4-576A93A13BAE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5780" y="2570492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1232A2D6-D5A1-4356-B037-FCFF0B4DE25A}"/>
              </a:ext>
            </a:extLst>
          </p:cNvPr>
          <p:cNvSpPr>
            <a:spLocks/>
          </p:cNvSpPr>
          <p:nvPr/>
        </p:nvSpPr>
        <p:spPr bwMode="auto">
          <a:xfrm>
            <a:off x="429430" y="1289441"/>
            <a:ext cx="151460" cy="134574"/>
          </a:xfrm>
          <a:custGeom>
            <a:avLst/>
            <a:gdLst>
              <a:gd name="T0" fmla="*/ 902 w 1802"/>
              <a:gd name="T1" fmla="*/ 0 h 1602"/>
              <a:gd name="T2" fmla="*/ 2 w 1802"/>
              <a:gd name="T3" fmla="*/ 742 h 1602"/>
              <a:gd name="T4" fmla="*/ 2 w 1802"/>
              <a:gd name="T5" fmla="*/ 743 h 1602"/>
              <a:gd name="T6" fmla="*/ 2 w 1802"/>
              <a:gd name="T7" fmla="*/ 746 h 1602"/>
              <a:gd name="T8" fmla="*/ 0 w 1802"/>
              <a:gd name="T9" fmla="*/ 749 h 1602"/>
              <a:gd name="T10" fmla="*/ 0 w 1802"/>
              <a:gd name="T11" fmla="*/ 751 h 1602"/>
              <a:gd name="T12" fmla="*/ 0 w 1802"/>
              <a:gd name="T13" fmla="*/ 1501 h 1602"/>
              <a:gd name="T14" fmla="*/ 2 w 1802"/>
              <a:gd name="T15" fmla="*/ 1521 h 1602"/>
              <a:gd name="T16" fmla="*/ 16 w 1802"/>
              <a:gd name="T17" fmla="*/ 1557 h 1602"/>
              <a:gd name="T18" fmla="*/ 30 w 1802"/>
              <a:gd name="T19" fmla="*/ 1572 h 1602"/>
              <a:gd name="T20" fmla="*/ 45 w 1802"/>
              <a:gd name="T21" fmla="*/ 1586 h 1602"/>
              <a:gd name="T22" fmla="*/ 81 w 1802"/>
              <a:gd name="T23" fmla="*/ 1601 h 1602"/>
              <a:gd name="T24" fmla="*/ 100 w 1802"/>
              <a:gd name="T25" fmla="*/ 1602 h 1602"/>
              <a:gd name="T26" fmla="*/ 702 w 1802"/>
              <a:gd name="T27" fmla="*/ 1602 h 1602"/>
              <a:gd name="T28" fmla="*/ 702 w 1802"/>
              <a:gd name="T29" fmla="*/ 1001 h 1602"/>
              <a:gd name="T30" fmla="*/ 1102 w 1802"/>
              <a:gd name="T31" fmla="*/ 1001 h 1602"/>
              <a:gd name="T32" fmla="*/ 1102 w 1802"/>
              <a:gd name="T33" fmla="*/ 1602 h 1602"/>
              <a:gd name="T34" fmla="*/ 1703 w 1802"/>
              <a:gd name="T35" fmla="*/ 1602 h 1602"/>
              <a:gd name="T36" fmla="*/ 1723 w 1802"/>
              <a:gd name="T37" fmla="*/ 1601 h 1602"/>
              <a:gd name="T38" fmla="*/ 1758 w 1802"/>
              <a:gd name="T39" fmla="*/ 1586 h 1602"/>
              <a:gd name="T40" fmla="*/ 1773 w 1802"/>
              <a:gd name="T41" fmla="*/ 1572 h 1602"/>
              <a:gd name="T42" fmla="*/ 1786 w 1802"/>
              <a:gd name="T43" fmla="*/ 1557 h 1602"/>
              <a:gd name="T44" fmla="*/ 1802 w 1802"/>
              <a:gd name="T45" fmla="*/ 1521 h 1602"/>
              <a:gd name="T46" fmla="*/ 1802 w 1802"/>
              <a:gd name="T47" fmla="*/ 1501 h 1602"/>
              <a:gd name="T48" fmla="*/ 1802 w 1802"/>
              <a:gd name="T49" fmla="*/ 751 h 1602"/>
              <a:gd name="T50" fmla="*/ 1802 w 1802"/>
              <a:gd name="T51" fmla="*/ 745 h 1602"/>
              <a:gd name="T52" fmla="*/ 1801 w 1802"/>
              <a:gd name="T53" fmla="*/ 742 h 1602"/>
              <a:gd name="T54" fmla="*/ 902 w 1802"/>
              <a:gd name="T55" fmla="*/ 0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02" h="1602">
                <a:moveTo>
                  <a:pt x="902" y="0"/>
                </a:moveTo>
                <a:lnTo>
                  <a:pt x="2" y="742"/>
                </a:lnTo>
                <a:lnTo>
                  <a:pt x="2" y="743"/>
                </a:lnTo>
                <a:lnTo>
                  <a:pt x="2" y="746"/>
                </a:lnTo>
                <a:lnTo>
                  <a:pt x="0" y="749"/>
                </a:lnTo>
                <a:lnTo>
                  <a:pt x="0" y="751"/>
                </a:lnTo>
                <a:lnTo>
                  <a:pt x="0" y="1501"/>
                </a:lnTo>
                <a:lnTo>
                  <a:pt x="2" y="1521"/>
                </a:lnTo>
                <a:lnTo>
                  <a:pt x="16" y="1557"/>
                </a:lnTo>
                <a:lnTo>
                  <a:pt x="30" y="1572"/>
                </a:lnTo>
                <a:lnTo>
                  <a:pt x="45" y="1586"/>
                </a:lnTo>
                <a:lnTo>
                  <a:pt x="81" y="1601"/>
                </a:lnTo>
                <a:lnTo>
                  <a:pt x="100" y="1602"/>
                </a:lnTo>
                <a:lnTo>
                  <a:pt x="702" y="1602"/>
                </a:lnTo>
                <a:lnTo>
                  <a:pt x="702" y="1001"/>
                </a:lnTo>
                <a:lnTo>
                  <a:pt x="1102" y="1001"/>
                </a:lnTo>
                <a:lnTo>
                  <a:pt x="1102" y="1602"/>
                </a:lnTo>
                <a:lnTo>
                  <a:pt x="1703" y="1602"/>
                </a:lnTo>
                <a:lnTo>
                  <a:pt x="1723" y="1601"/>
                </a:lnTo>
                <a:lnTo>
                  <a:pt x="1758" y="1586"/>
                </a:lnTo>
                <a:lnTo>
                  <a:pt x="1773" y="1572"/>
                </a:lnTo>
                <a:lnTo>
                  <a:pt x="1786" y="1557"/>
                </a:lnTo>
                <a:lnTo>
                  <a:pt x="1802" y="1521"/>
                </a:lnTo>
                <a:lnTo>
                  <a:pt x="1802" y="1501"/>
                </a:lnTo>
                <a:lnTo>
                  <a:pt x="1802" y="751"/>
                </a:lnTo>
                <a:lnTo>
                  <a:pt x="1802" y="745"/>
                </a:lnTo>
                <a:lnTo>
                  <a:pt x="1801" y="74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94750D84-02FB-4AA7-A15A-E9B154791E2B}"/>
              </a:ext>
            </a:extLst>
          </p:cNvPr>
          <p:cNvSpPr/>
          <p:nvPr/>
        </p:nvSpPr>
        <p:spPr>
          <a:xfrm>
            <a:off x="686027" y="3457816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>
              <a:defRPr/>
            </a:pPr>
            <a:r>
              <a:rPr lang="en-US" altLang="ko-KR" sz="700" b="1">
                <a:ea typeface="맑은 고딕"/>
              </a:rPr>
              <a:t>05</a:t>
            </a:r>
            <a:endParaRPr lang="en-US" altLang="ko-KR" sz="700" b="1">
              <a:solidFill>
                <a:prstClr val="white"/>
              </a:solidFill>
            </a:endParaRPr>
          </a:p>
        </p:txBody>
      </p:sp>
      <p:grpSp>
        <p:nvGrpSpPr>
          <p:cNvPr id="33" name="Group 12">
            <a:extLst>
              <a:ext uri="{FF2B5EF4-FFF2-40B4-BE49-F238E27FC236}">
                <a16:creationId xmlns:a16="http://schemas.microsoft.com/office/drawing/2014/main" id="{A1538804-94F3-4C10-BEBA-85C6978F6CE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33572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4D52BCA6-2070-4F96-A7F7-C6F302933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895001AB-981C-4EF0-8425-C976E080C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5" name="자유형 23">
            <a:extLst>
              <a:ext uri="{FF2B5EF4-FFF2-40B4-BE49-F238E27FC236}">
                <a16:creationId xmlns:a16="http://schemas.microsoft.com/office/drawing/2014/main" id="{A9783071-39A8-4A6E-B83B-03E8A57CCBFD}"/>
              </a:ext>
            </a:extLst>
          </p:cNvPr>
          <p:cNvSpPr>
            <a:spLocks/>
          </p:cNvSpPr>
          <p:nvPr/>
        </p:nvSpPr>
        <p:spPr bwMode="auto">
          <a:xfrm>
            <a:off x="586593" y="3146789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4204F49A-1CDF-4A0A-8813-F6E8627C9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667454"/>
              </p:ext>
            </p:extLst>
          </p:nvPr>
        </p:nvGraphicFramePr>
        <p:xfrm>
          <a:off x="1792474" y="878951"/>
          <a:ext cx="9460419" cy="5628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8201">
                  <a:extLst>
                    <a:ext uri="{9D8B030D-6E8A-4147-A177-3AD203B41FA5}">
                      <a16:colId xmlns:a16="http://schemas.microsoft.com/office/drawing/2014/main" val="1490938990"/>
                    </a:ext>
                  </a:extLst>
                </a:gridCol>
                <a:gridCol w="7092218">
                  <a:extLst>
                    <a:ext uri="{9D8B030D-6E8A-4147-A177-3AD203B41FA5}">
                      <a16:colId xmlns:a16="http://schemas.microsoft.com/office/drawing/2014/main" val="2675029704"/>
                    </a:ext>
                  </a:extLst>
                </a:gridCol>
              </a:tblGrid>
              <a:tr h="416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느낀점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및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배운점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78639"/>
                  </a:ext>
                </a:extLst>
              </a:tr>
              <a:tr h="1099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구민상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dirty="0">
                          <a:latin typeface="Malgun Gothic"/>
                          <a:ea typeface="Malgun Gothic"/>
                        </a:rPr>
                        <a:t>- 주차 알고리즘 개선, 초음파 센서 활용 부족</a:t>
                      </a:r>
                      <a:endParaRPr lang="en-US" alt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dirty="0">
                          <a:latin typeface="Malgun Gothic"/>
                          <a:ea typeface="Malgun Gothic"/>
                        </a:rPr>
                        <a:t>- 경사로 주행 </a:t>
                      </a:r>
                      <a:r>
                        <a:rPr lang="ko-KR" sz="1800" b="0" i="0" u="none" strike="noStrike" noProof="0" dirty="0" err="1">
                          <a:latin typeface="Malgun Gothic"/>
                          <a:ea typeface="Malgun Gothic"/>
                        </a:rPr>
                        <a:t>조향각</a:t>
                      </a:r>
                      <a:r>
                        <a:rPr lang="ko-KR" sz="1800" b="0" i="0" u="none" strike="noStrike" noProof="0" dirty="0">
                          <a:latin typeface="Malgun Gothic"/>
                          <a:ea typeface="Malgun Gothic"/>
                        </a:rPr>
                        <a:t> 제어 개선 필요</a:t>
                      </a:r>
                      <a:endParaRPr lang="en-US" alt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dirty="0">
                          <a:latin typeface="Malgun Gothic"/>
                          <a:ea typeface="Malgun Gothic"/>
                        </a:rPr>
                        <a:t>- 장애물 회피 센서 활용 개선</a:t>
                      </a:r>
                      <a:endParaRPr lang="en-US" alt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dirty="0">
                          <a:latin typeface="Malgun Gothic"/>
                          <a:ea typeface="Malgun Gothic"/>
                        </a:rPr>
                        <a:t>- 코드 </a:t>
                      </a:r>
                      <a:r>
                        <a:rPr lang="ko-KR" sz="1800" b="0" i="0" u="none" strike="noStrike" noProof="0" dirty="0" err="1">
                          <a:latin typeface="Malgun Gothic"/>
                          <a:ea typeface="Malgun Gothic"/>
                        </a:rPr>
                        <a:t>커멘트의</a:t>
                      </a:r>
                      <a:r>
                        <a:rPr lang="ko-KR" sz="1800" b="0" i="0" u="none" strike="noStrike" noProof="0" dirty="0">
                          <a:latin typeface="Malgun Gothic"/>
                          <a:ea typeface="Malgun Gothic"/>
                        </a:rPr>
                        <a:t> 중요성</a:t>
                      </a:r>
                      <a:endParaRPr lang="en-US" alt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dirty="0">
                          <a:latin typeface="Malgun Gothic"/>
                          <a:ea typeface="Malgun Gothic"/>
                        </a:rPr>
                        <a:t>- 버전 컨트롤 및 코드 관리의 중요성 </a:t>
                      </a:r>
                      <a:endParaRPr lang="en-US" alt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270249"/>
                  </a:ext>
                </a:extLst>
              </a:tr>
              <a:tr h="1056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임경묵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dirty="0">
                          <a:latin typeface="Malgun Gothic"/>
                          <a:ea typeface="Malgun Gothic"/>
                        </a:rPr>
                        <a:t>- 프로젝트 시작 전 브레인스토밍을 통한 아이디어 회의와 기초 구조 설립</a:t>
                      </a:r>
                      <a:endParaRPr lang="en-US" alt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dirty="0">
                          <a:latin typeface="Malgun Gothic"/>
                          <a:ea typeface="Malgun Gothic"/>
                        </a:rPr>
                        <a:t>- 팀원과의 소통의 중요성</a:t>
                      </a:r>
                      <a:endParaRPr lang="en-US" alt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dirty="0">
                          <a:latin typeface="Malgun Gothic"/>
                          <a:ea typeface="Malgun Gothic"/>
                        </a:rPr>
                        <a:t>- 코드 통합성과 구조화의 중요성</a:t>
                      </a:r>
                      <a:endParaRPr lang="en-US" alt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dirty="0">
                          <a:latin typeface="Malgun Gothic"/>
                          <a:ea typeface="Malgun Gothic"/>
                        </a:rPr>
                        <a:t>- </a:t>
                      </a:r>
                      <a:r>
                        <a:rPr lang="ko-KR" sz="1800" b="0" i="0" u="none" strike="noStrike" noProof="0" dirty="0" err="1">
                          <a:latin typeface="Malgun Gothic"/>
                          <a:ea typeface="Malgun Gothic"/>
                        </a:rPr>
                        <a:t>Git의</a:t>
                      </a:r>
                      <a:r>
                        <a:rPr lang="ko-KR" sz="1800" b="0" i="0" u="none" strike="noStrike" noProof="0" dirty="0">
                          <a:latin typeface="Malgun Gothic"/>
                          <a:ea typeface="Malgun Gothic"/>
                        </a:rPr>
                        <a:t> 사용법 부족과 형상 관리의 중요성</a:t>
                      </a:r>
                      <a:endParaRPr lang="en-US" alt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dirty="0">
                          <a:latin typeface="Malgun Gothic"/>
                          <a:ea typeface="Malgun Gothic"/>
                        </a:rPr>
                        <a:t>- 동영상을 통한 이미지 프로세싱과 실시간 카메라의 이미지 프로세싱의 차이점</a:t>
                      </a:r>
                      <a:endParaRPr lang="en-US" alt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541123"/>
                  </a:ext>
                </a:extLst>
              </a:tr>
              <a:tr h="1056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최재원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dirty="0">
                          <a:latin typeface="Malgun Gothic"/>
                          <a:ea typeface="Malgun Gothic"/>
                        </a:rPr>
                        <a:t>- 효율적인 역할 분배의 중요성</a:t>
                      </a:r>
                      <a:endParaRPr lang="en-US" alt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dirty="0">
                          <a:latin typeface="Malgun Gothic"/>
                          <a:ea typeface="Malgun Gothic"/>
                        </a:rPr>
                        <a:t>- 문제에 대한 다양한 의견 수집</a:t>
                      </a:r>
                      <a:endParaRPr lang="en-US" alt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dirty="0">
                          <a:latin typeface="Malgun Gothic"/>
                          <a:ea typeface="Malgun Gothic"/>
                        </a:rPr>
                        <a:t>- 시</a:t>
                      </a:r>
                      <a:r>
                        <a:rPr lang="ko-KR" sz="1800" b="0" i="0" u="none" strike="noStrike" noProof="0" dirty="0"/>
                        <a:t>행방법을 다양한방법으로 모색 및 개선 등 구현방안 다양화</a:t>
                      </a:r>
                      <a:endParaRPr lang="ko-KR" altLang="en-US" sz="1800" b="0" i="0" u="none" strike="noStrike" noProof="0" dirty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dirty="0">
                          <a:latin typeface="Malgun Gothic"/>
                          <a:ea typeface="Malgun Gothic"/>
                        </a:rPr>
                        <a:t>- 기록하는 습관 (</a:t>
                      </a:r>
                      <a:r>
                        <a:rPr lang="ko-KR" sz="1800" b="0" i="0" u="none" strike="noStrike" noProof="0" dirty="0" err="1">
                          <a:latin typeface="Malgun Gothic"/>
                          <a:ea typeface="Malgun Gothic"/>
                        </a:rPr>
                        <a:t>git</a:t>
                      </a:r>
                      <a:r>
                        <a:rPr lang="ko-KR" sz="1800" b="0" i="0" u="none" strike="noStrike" noProof="0" dirty="0">
                          <a:latin typeface="Malgun Gothic"/>
                          <a:ea typeface="Malgun Gothic"/>
                        </a:rPr>
                        <a:t> 등)</a:t>
                      </a:r>
                      <a:endParaRPr lang="ko-KR" dirty="0"/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0" i="0" u="none" strike="noStrike" noProof="0" dirty="0">
                          <a:latin typeface="Malgun Gothic"/>
                          <a:ea typeface="Malgun Gothic"/>
                        </a:rPr>
                        <a:t>-</a:t>
                      </a:r>
                      <a:r>
                        <a:rPr lang="ko-KR" altLang="en-US" sz="1800" b="0" i="0" u="none" strike="noStrike" noProof="0" dirty="0"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ko-KR" sz="1800" b="0" i="0" u="none" strike="noStrike" noProof="0" dirty="0"/>
                        <a:t>문제 분석과 기획의 중요성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i="0" u="none" strike="noStrike" noProof="0" dirty="0"/>
                        <a:t>- 카메라 </a:t>
                      </a:r>
                      <a:r>
                        <a:rPr lang="ko-KR" sz="1800" b="0" i="0" u="none" strike="noStrike" noProof="0" dirty="0" err="1">
                          <a:latin typeface="Malgun Gothic"/>
                          <a:ea typeface="Malgun Gothic"/>
                        </a:rPr>
                        <a:t>calibration</a:t>
                      </a:r>
                      <a:r>
                        <a:rPr lang="ko-KR" sz="1800" b="0" i="0" u="none" strike="noStrike" noProof="0" dirty="0">
                          <a:latin typeface="Malgun Gothic"/>
                          <a:ea typeface="Malgun Gothic"/>
                        </a:rPr>
                        <a:t> 필요성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397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66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0722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프로젝트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 팀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구성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및 역할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C34650-0C7D-4F3A-AF15-EA5F7BEE2861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A2C2387-D06D-4D43-B543-CEA3B68FA17C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148154-C4EE-42DC-AE2A-C64C64B4C921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409AEC3-5F8A-4FC5-8D2B-C6C2080A2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9B81AD3-F518-4EA2-A338-D0BD57DF4385}"/>
              </a:ext>
            </a:extLst>
          </p:cNvPr>
          <p:cNvGrpSpPr/>
          <p:nvPr/>
        </p:nvGrpSpPr>
        <p:grpSpPr>
          <a:xfrm>
            <a:off x="1981659" y="1227770"/>
            <a:ext cx="2337558" cy="3495810"/>
            <a:chOff x="1600659" y="1182947"/>
            <a:chExt cx="2965087" cy="4448310"/>
          </a:xfrm>
        </p:grpSpPr>
        <p:pic>
          <p:nvPicPr>
            <p:cNvPr id="29" name="그림 29">
              <a:extLst>
                <a:ext uri="{FF2B5EF4-FFF2-40B4-BE49-F238E27FC236}">
                  <a16:creationId xmlns:a16="http://schemas.microsoft.com/office/drawing/2014/main" id="{27B47B5C-5B97-4125-828D-C9A88556D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0659" y="1182947"/>
              <a:ext cx="2965087" cy="4448310"/>
            </a:xfrm>
            <a:prstGeom prst="rect">
              <a:avLst/>
            </a:prstGeom>
          </p:spPr>
        </p:pic>
        <p:pic>
          <p:nvPicPr>
            <p:cNvPr id="23" name="그림 26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A35D0041-1FF3-45A8-BDD8-1C88B9548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9544" y="1334134"/>
              <a:ext cx="2588970" cy="415327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CB6E303-F8B6-487A-A277-8017F9ED6BED}"/>
              </a:ext>
            </a:extLst>
          </p:cNvPr>
          <p:cNvGrpSpPr/>
          <p:nvPr/>
        </p:nvGrpSpPr>
        <p:grpSpPr>
          <a:xfrm>
            <a:off x="5208953" y="1216564"/>
            <a:ext cx="2348763" cy="3513365"/>
            <a:chOff x="4827953" y="1182946"/>
            <a:chExt cx="2965087" cy="4454660"/>
          </a:xfrm>
        </p:grpSpPr>
        <p:pic>
          <p:nvPicPr>
            <p:cNvPr id="36" name="그림 29">
              <a:extLst>
                <a:ext uri="{FF2B5EF4-FFF2-40B4-BE49-F238E27FC236}">
                  <a16:creationId xmlns:a16="http://schemas.microsoft.com/office/drawing/2014/main" id="{0922A72F-1342-4249-B248-AD28EE87C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7953" y="1182946"/>
              <a:ext cx="2965087" cy="4454660"/>
            </a:xfrm>
            <a:prstGeom prst="rect">
              <a:avLst/>
            </a:prstGeom>
          </p:spPr>
        </p:pic>
        <p:pic>
          <p:nvPicPr>
            <p:cNvPr id="27" name="그림 27">
              <a:extLst>
                <a:ext uri="{FF2B5EF4-FFF2-40B4-BE49-F238E27FC236}">
                  <a16:creationId xmlns:a16="http://schemas.microsoft.com/office/drawing/2014/main" id="{76CF0D99-56BC-47CC-B925-C0A8A39F3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6470" y="1328534"/>
              <a:ext cx="2608729" cy="416953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0B18A7-92C3-4452-BEE9-4C304253EE7B}"/>
              </a:ext>
            </a:extLst>
          </p:cNvPr>
          <p:cNvGrpSpPr/>
          <p:nvPr/>
        </p:nvGrpSpPr>
        <p:grpSpPr>
          <a:xfrm>
            <a:off x="8458659" y="1219552"/>
            <a:ext cx="2337558" cy="3481616"/>
            <a:chOff x="8077659" y="1185934"/>
            <a:chExt cx="2965087" cy="4422910"/>
          </a:xfrm>
        </p:grpSpPr>
        <p:pic>
          <p:nvPicPr>
            <p:cNvPr id="38" name="그림 29">
              <a:extLst>
                <a:ext uri="{FF2B5EF4-FFF2-40B4-BE49-F238E27FC236}">
                  <a16:creationId xmlns:a16="http://schemas.microsoft.com/office/drawing/2014/main" id="{35B1A582-AEBC-46E6-BFD8-03392B4C2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7659" y="1185934"/>
              <a:ext cx="2965087" cy="4422910"/>
            </a:xfrm>
            <a:prstGeom prst="rect">
              <a:avLst/>
            </a:prstGeom>
          </p:spPr>
        </p:pic>
        <p:pic>
          <p:nvPicPr>
            <p:cNvPr id="30" name="그림 30">
              <a:extLst>
                <a:ext uri="{FF2B5EF4-FFF2-40B4-BE49-F238E27FC236}">
                  <a16:creationId xmlns:a16="http://schemas.microsoft.com/office/drawing/2014/main" id="{EDE0C4B6-6E5F-4203-8251-BC78BD535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66206" y="1353202"/>
              <a:ext cx="2622923" cy="414262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964EE9-93D3-4CCA-BD40-100E4F385922}"/>
              </a:ext>
            </a:extLst>
          </p:cNvPr>
          <p:cNvSpPr txBox="1"/>
          <p:nvPr/>
        </p:nvSpPr>
        <p:spPr>
          <a:xfrm>
            <a:off x="1983536" y="4251221"/>
            <a:ext cx="116676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ea typeface="맑은 고딕"/>
              </a:rPr>
              <a:t>구민상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55C906-A4BC-4EC4-B0A2-ED9D65D85449}"/>
              </a:ext>
            </a:extLst>
          </p:cNvPr>
          <p:cNvSpPr txBox="1"/>
          <p:nvPr/>
        </p:nvSpPr>
        <p:spPr>
          <a:xfrm>
            <a:off x="5205974" y="4250473"/>
            <a:ext cx="116676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ea typeface="맑은 고딕"/>
              </a:rPr>
              <a:t>임경묵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E350B7-4818-409F-B992-0A58A46B1F1E}"/>
              </a:ext>
            </a:extLst>
          </p:cNvPr>
          <p:cNvSpPr txBox="1"/>
          <p:nvPr/>
        </p:nvSpPr>
        <p:spPr>
          <a:xfrm>
            <a:off x="8455680" y="4250473"/>
            <a:ext cx="116676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ea typeface="맑은 고딕"/>
              </a:rPr>
              <a:t>최재원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3B5F14-7769-4331-BA86-F8F62861FC87}"/>
              </a:ext>
            </a:extLst>
          </p:cNvPr>
          <p:cNvSpPr/>
          <p:nvPr/>
        </p:nvSpPr>
        <p:spPr>
          <a:xfrm>
            <a:off x="1988764" y="4725696"/>
            <a:ext cx="2314062" cy="1343381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4B4541"/>
                </a:solidFill>
                <a:latin typeface="Malgun Gothic"/>
                <a:ea typeface="Malgun Gothic"/>
              </a:rPr>
              <a:t>▶ </a:t>
            </a:r>
            <a:r>
              <a:rPr lang="ko-KR" sz="1400" b="1">
                <a:solidFill>
                  <a:srgbClr val="4B4541"/>
                </a:solidFill>
                <a:latin typeface="Malgun Gothic"/>
                <a:ea typeface="Malgun Gothic"/>
              </a:rPr>
              <a:t>차선 인식 및 주행</a:t>
            </a:r>
            <a:endParaRPr lang="ko-KR" sz="1400" b="1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sz="1400" b="1">
                <a:solidFill>
                  <a:srgbClr val="4B4541"/>
                </a:solidFill>
                <a:latin typeface="Malgun Gothic"/>
                <a:ea typeface="Malgun Gothic"/>
              </a:rPr>
              <a:t>▶</a:t>
            </a:r>
            <a:r>
              <a:rPr lang="ko-KR" altLang="en-US" sz="1400" b="1">
                <a:solidFill>
                  <a:srgbClr val="4B4541"/>
                </a:solidFill>
                <a:ea typeface="맑은 고딕"/>
              </a:rPr>
              <a:t> T 주차 및 평행주차</a:t>
            </a:r>
            <a:endParaRPr lang="ko-KR" sz="1400" b="1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sz="1400" b="1">
                <a:solidFill>
                  <a:srgbClr val="4B4541"/>
                </a:solidFill>
                <a:latin typeface="Malgun Gothic"/>
                <a:ea typeface="Malgun Gothic"/>
              </a:rPr>
              <a:t>▶</a:t>
            </a:r>
            <a:r>
              <a:rPr lang="ko-KR" altLang="en-US" sz="1400" b="1">
                <a:solidFill>
                  <a:srgbClr val="4B4541"/>
                </a:solidFill>
                <a:ea typeface="맑은 고딕"/>
              </a:rPr>
              <a:t> 경사로 주행</a:t>
            </a:r>
            <a:endParaRPr lang="ko-KR"/>
          </a:p>
          <a:p>
            <a:pPr>
              <a:lnSpc>
                <a:spcPct val="150000"/>
              </a:lnSpc>
            </a:pPr>
            <a:r>
              <a:rPr lang="ko-KR" sz="1400" b="1">
                <a:solidFill>
                  <a:srgbClr val="4B4541"/>
                </a:solidFill>
                <a:latin typeface="Malgun Gothic"/>
                <a:ea typeface="Malgun Gothic"/>
              </a:rPr>
              <a:t>▶</a:t>
            </a:r>
            <a:r>
              <a:rPr lang="ko-KR" altLang="en-US" sz="1400" b="1">
                <a:solidFill>
                  <a:srgbClr val="4B4541"/>
                </a:solidFill>
                <a:ea typeface="맑은 고딕"/>
              </a:rPr>
              <a:t> 장애물 회피 주행</a:t>
            </a:r>
            <a:endParaRPr 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DD25B6-12FF-4164-B164-442A77C13381}"/>
              </a:ext>
            </a:extLst>
          </p:cNvPr>
          <p:cNvSpPr/>
          <p:nvPr/>
        </p:nvSpPr>
        <p:spPr>
          <a:xfrm>
            <a:off x="5209708" y="4724876"/>
            <a:ext cx="2330423" cy="1343381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4B4541"/>
                </a:solidFill>
                <a:latin typeface="Malgun Gothic"/>
                <a:ea typeface="Malgun Gothic"/>
              </a:rPr>
              <a:t>▶</a:t>
            </a:r>
            <a:r>
              <a:rPr lang="en-US" altLang="ko-KR" sz="1400" b="1">
                <a:solidFill>
                  <a:srgbClr val="4B4541"/>
                </a:solidFill>
                <a:ea typeface="맑은 고딕"/>
              </a:rPr>
              <a:t> main </a:t>
            </a:r>
            <a:r>
              <a:rPr lang="en-US" altLang="ko-KR" sz="1400" b="1" err="1">
                <a:solidFill>
                  <a:srgbClr val="4B4541"/>
                </a:solidFill>
                <a:ea typeface="맑은 고딕"/>
              </a:rPr>
              <a:t>코드</a:t>
            </a:r>
            <a:r>
              <a:rPr lang="en-US" altLang="ko-KR" sz="1400" b="1">
                <a:solidFill>
                  <a:srgbClr val="4B4541"/>
                </a:solidFill>
                <a:ea typeface="맑은 고딕"/>
              </a:rPr>
              <a:t> 작성</a:t>
            </a:r>
            <a:endParaRPr lang="ko-KR" altLang="en-US"/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4B4541"/>
                </a:solidFill>
                <a:latin typeface="Malgun Gothic"/>
                <a:ea typeface="Malgun Gothic"/>
              </a:rPr>
              <a:t>▶</a:t>
            </a:r>
            <a:r>
              <a:rPr lang="en-US" altLang="ko-KR" sz="1400" b="1">
                <a:solidFill>
                  <a:srgbClr val="4B4541"/>
                </a:solidFill>
                <a:ea typeface="맑은 고딕"/>
              </a:rPr>
              <a:t> 코드 구조화 및 병합</a:t>
            </a:r>
            <a:endParaRPr lang="en-US"/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4B4541"/>
                </a:solidFill>
                <a:latin typeface="Malgun Gothic"/>
                <a:ea typeface="Malgun Gothic"/>
              </a:rPr>
              <a:t>▶</a:t>
            </a:r>
            <a:r>
              <a:rPr lang="en-US" sz="1400" b="1">
                <a:solidFill>
                  <a:srgbClr val="4B4541"/>
                </a:solidFill>
                <a:latin typeface="Malgun Gothic"/>
                <a:ea typeface="Malgun Gothic"/>
              </a:rPr>
              <a:t> 신호등 인식</a:t>
            </a:r>
            <a:endParaRPr lang="en-US" sz="1400" b="1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4B4541"/>
                </a:solidFill>
                <a:latin typeface="Malgun Gothic"/>
                <a:ea typeface="Malgun Gothic"/>
              </a:rPr>
              <a:t>▶</a:t>
            </a:r>
            <a:r>
              <a:rPr lang="en-US" altLang="ko-KR" sz="1400" b="1">
                <a:solidFill>
                  <a:srgbClr val="4B4541"/>
                </a:solidFill>
                <a:ea typeface="맑은 고딕"/>
              </a:rPr>
              <a:t> T 주차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358B3E1-7676-4738-9BBF-CEDC7230004C}"/>
              </a:ext>
            </a:extLst>
          </p:cNvPr>
          <p:cNvSpPr/>
          <p:nvPr/>
        </p:nvSpPr>
        <p:spPr>
          <a:xfrm>
            <a:off x="8457919" y="4705114"/>
            <a:ext cx="2332877" cy="1343381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4B4541"/>
                </a:solidFill>
                <a:ea typeface="맑은 고딕"/>
              </a:rPr>
              <a:t>▶ 정지선 인식</a:t>
            </a:r>
            <a:endParaRPr lang="ko-KR" sz="1400" b="1"/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4B4541"/>
                </a:solidFill>
                <a:latin typeface="Malgun Gothic"/>
                <a:ea typeface="Malgun Gothic"/>
              </a:rPr>
              <a:t>▶</a:t>
            </a:r>
            <a:r>
              <a:rPr lang="ko-KR" sz="1400" b="1">
                <a:solidFill>
                  <a:srgbClr val="4B4541"/>
                </a:solidFill>
                <a:latin typeface="Malgun Gothic"/>
                <a:ea typeface="Malgun Gothic"/>
              </a:rPr>
              <a:t> Yolo 객체 인식</a:t>
            </a:r>
            <a:endParaRPr lang="ko-KR" sz="1400" b="1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sz="1400" b="1">
                <a:solidFill>
                  <a:srgbClr val="4B4541"/>
                </a:solidFill>
                <a:latin typeface="Malgun Gothic"/>
                <a:ea typeface="Malgun Gothic"/>
              </a:rPr>
              <a:t>▶</a:t>
            </a:r>
            <a:r>
              <a:rPr lang="ko-KR" altLang="en-US" sz="1400" b="1">
                <a:solidFill>
                  <a:srgbClr val="4B4541"/>
                </a:solidFill>
                <a:ea typeface="맑은 고딕"/>
              </a:rPr>
              <a:t> 경사로 주행</a:t>
            </a:r>
            <a:endParaRPr lang="ko-KR"/>
          </a:p>
          <a:p>
            <a:pPr>
              <a:lnSpc>
                <a:spcPct val="150000"/>
              </a:lnSpc>
            </a:pPr>
            <a:r>
              <a:rPr lang="ko-KR" sz="1400" b="1">
                <a:solidFill>
                  <a:srgbClr val="4B4541"/>
                </a:solidFill>
                <a:latin typeface="Malgun Gothic"/>
                <a:ea typeface="Malgun Gothic"/>
              </a:rPr>
              <a:t>▶</a:t>
            </a:r>
            <a:r>
              <a:rPr lang="ko-KR" altLang="en-US" sz="1400" b="1">
                <a:solidFill>
                  <a:srgbClr val="4B4541"/>
                </a:solidFill>
                <a:latin typeface="Malgun Gothic"/>
                <a:ea typeface="Malgun Gothic"/>
              </a:rPr>
              <a:t> 끼어들기 주행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CC51B1-2C5B-4F40-9A47-ACF9FAF05A7E}"/>
              </a:ext>
            </a:extLst>
          </p:cNvPr>
          <p:cNvSpPr/>
          <p:nvPr/>
        </p:nvSpPr>
        <p:spPr>
          <a:xfrm>
            <a:off x="195472" y="1078167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>
                <a:ea typeface="맑은 고딕"/>
              </a:rPr>
              <a:t>팀 </a:t>
            </a:r>
            <a:r>
              <a:rPr lang="en-US" altLang="ko-KR" sz="800" err="1">
                <a:ea typeface="맑은 고딕"/>
              </a:rPr>
              <a:t>소개</a:t>
            </a:r>
            <a:endParaRPr lang="en-US" altLang="ko-KR" sz="800" err="1">
              <a:solidFill>
                <a:prstClr val="white"/>
              </a:solidFill>
              <a:ea typeface="맑은 고딕"/>
            </a:endParaRPr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A5944A74-752A-40A9-BA6E-7E6FF6E7D886}"/>
              </a:ext>
            </a:extLst>
          </p:cNvPr>
          <p:cNvSpPr>
            <a:spLocks/>
          </p:cNvSpPr>
          <p:nvPr/>
        </p:nvSpPr>
        <p:spPr bwMode="auto">
          <a:xfrm>
            <a:off x="599837" y="1963157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273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E0DD5DB2-4DBF-4D0F-8749-FDCE8F503F54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7" name="자유형 23">
            <a:extLst>
              <a:ext uri="{FF2B5EF4-FFF2-40B4-BE49-F238E27FC236}">
                <a16:creationId xmlns:a16="http://schemas.microsoft.com/office/drawing/2014/main" id="{2EEBB007-D268-4D82-849A-0E03289BDF51}"/>
              </a:ext>
            </a:extLst>
          </p:cNvPr>
          <p:cNvSpPr>
            <a:spLocks/>
          </p:cNvSpPr>
          <p:nvPr/>
        </p:nvSpPr>
        <p:spPr bwMode="auto">
          <a:xfrm>
            <a:off x="586593" y="3146789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24B02C01-0F2A-45EE-B186-FEA2A179CAA7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5780" y="2570492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0" name="Group 12">
            <a:extLst>
              <a:ext uri="{FF2B5EF4-FFF2-40B4-BE49-F238E27FC236}">
                <a16:creationId xmlns:a16="http://schemas.microsoft.com/office/drawing/2014/main" id="{6848BE9B-B95A-41C5-A6E2-9A07929833C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9188" y="1255419"/>
            <a:ext cx="211943" cy="168596"/>
            <a:chOff x="399188" y="1255419"/>
            <a:chExt cx="841" cy="669"/>
          </a:xfrm>
          <a:solidFill>
            <a:schemeClr val="bg1"/>
          </a:solidFill>
        </p:grpSpPr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B6281385-6F53-47EC-9C16-FC4C6759C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08" y="1255554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67220B06-B1A4-4819-BC86-A6F53281E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88" y="1255419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1" name="말풍선: 모서리가 둥근 사각형 40">
            <a:extLst>
              <a:ext uri="{FF2B5EF4-FFF2-40B4-BE49-F238E27FC236}">
                <a16:creationId xmlns:a16="http://schemas.microsoft.com/office/drawing/2014/main" id="{7D92B536-71ED-4568-A328-490AD4F7A27B}"/>
              </a:ext>
            </a:extLst>
          </p:cNvPr>
          <p:cNvSpPr/>
          <p:nvPr/>
        </p:nvSpPr>
        <p:spPr>
          <a:xfrm>
            <a:off x="705565" y="966662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700" b="1">
                <a:solidFill>
                  <a:prstClr val="white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738331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프로젝트 개요 - 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C34650-0C7D-4F3A-AF15-EA5F7BEE2861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A2C2387-D06D-4D43-B543-CEA3B68FA17C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148154-C4EE-42DC-AE2A-C64C64B4C921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409AEC3-5F8A-4FC5-8D2B-C6C2080A2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>
            <a:extLst>
              <a:ext uri="{FF2B5EF4-FFF2-40B4-BE49-F238E27FC236}">
                <a16:creationId xmlns:a16="http://schemas.microsoft.com/office/drawing/2014/main" id="{1F29B2FA-757B-4F31-B037-6C480D255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14" y="1697263"/>
            <a:ext cx="9845615" cy="45849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6074B5-9CF3-4BF4-A286-3843C738C56A}"/>
              </a:ext>
            </a:extLst>
          </p:cNvPr>
          <p:cNvSpPr txBox="1"/>
          <p:nvPr/>
        </p:nvSpPr>
        <p:spPr>
          <a:xfrm>
            <a:off x="1604513" y="1158815"/>
            <a:ext cx="87816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주어진 미션들을 모두 수행하면서 아래 맵 주행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D6CD704B-BC87-4C0A-AF10-CD9AC647294F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자유형 23">
            <a:extLst>
              <a:ext uri="{FF2B5EF4-FFF2-40B4-BE49-F238E27FC236}">
                <a16:creationId xmlns:a16="http://schemas.microsoft.com/office/drawing/2014/main" id="{25161E83-039D-4A71-820E-34452B3EC184}"/>
              </a:ext>
            </a:extLst>
          </p:cNvPr>
          <p:cNvSpPr>
            <a:spLocks/>
          </p:cNvSpPr>
          <p:nvPr/>
        </p:nvSpPr>
        <p:spPr bwMode="auto">
          <a:xfrm>
            <a:off x="586593" y="3146789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0DBFDC78-09DF-45AC-92B3-198491E704EF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5780" y="2570492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Group 12">
            <a:extLst>
              <a:ext uri="{FF2B5EF4-FFF2-40B4-BE49-F238E27FC236}">
                <a16:creationId xmlns:a16="http://schemas.microsoft.com/office/drawing/2014/main" id="{0C358EF4-77B6-417F-8742-7C9BD58C392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14034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21EBBC3C-B127-4549-BF92-9725E16D1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C845A79A-A819-4EFB-9992-4D293FC3E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AA8042-63BF-4D93-8375-2A0DFED5CFD5}"/>
              </a:ext>
            </a:extLst>
          </p:cNvPr>
          <p:cNvSpPr/>
          <p:nvPr/>
        </p:nvSpPr>
        <p:spPr>
          <a:xfrm>
            <a:off x="195472" y="1752243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>
                <a:ea typeface="맑은 고딕"/>
              </a:rPr>
              <a:t>개 요</a:t>
            </a: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5241515E-E596-4168-86A8-468D3C11BA0B}"/>
              </a:ext>
            </a:extLst>
          </p:cNvPr>
          <p:cNvSpPr>
            <a:spLocks/>
          </p:cNvSpPr>
          <p:nvPr/>
        </p:nvSpPr>
        <p:spPr bwMode="auto">
          <a:xfrm>
            <a:off x="433760" y="1894772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말풍선: 모서리가 둥근 사각형 29">
            <a:extLst>
              <a:ext uri="{FF2B5EF4-FFF2-40B4-BE49-F238E27FC236}">
                <a16:creationId xmlns:a16="http://schemas.microsoft.com/office/drawing/2014/main" id="{AB11B3B0-E2EA-47EC-BDF9-C48337045415}"/>
              </a:ext>
            </a:extLst>
          </p:cNvPr>
          <p:cNvSpPr/>
          <p:nvPr/>
        </p:nvSpPr>
        <p:spPr>
          <a:xfrm>
            <a:off x="744642" y="1757970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700" b="1">
                <a:ea typeface="맑은 고딕"/>
              </a:rPr>
              <a:t>02</a:t>
            </a:r>
            <a:endParaRPr lang="en-US" altLang="ko-KR" sz="7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16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프로젝트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 개요 - 하드웨어 구성도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5E62E4-BAA7-4912-A8ED-382428BC36F9}"/>
              </a:ext>
            </a:extLst>
          </p:cNvPr>
          <p:cNvSpPr/>
          <p:nvPr/>
        </p:nvSpPr>
        <p:spPr>
          <a:xfrm>
            <a:off x="6835293" y="1835989"/>
            <a:ext cx="4339634" cy="8706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a typeface="맑은 고딕"/>
              </a:rPr>
              <a:t>          NVIDIA Jetson TX2 Processor</a:t>
            </a:r>
            <a:endParaRPr lang="ko-KR" altLang="en-US" b="1"/>
          </a:p>
        </p:txBody>
      </p:sp>
      <p:pic>
        <p:nvPicPr>
          <p:cNvPr id="4" name="그래픽 4" descr="汽車 단색으로 채워진">
            <a:extLst>
              <a:ext uri="{FF2B5EF4-FFF2-40B4-BE49-F238E27FC236}">
                <a16:creationId xmlns:a16="http://schemas.microsoft.com/office/drawing/2014/main" id="{0750D101-DBBF-4CE9-BA29-5077654AD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0272" y="1936628"/>
            <a:ext cx="813759" cy="77062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F4B4D4-5CB7-49A8-BCDF-AD907074292F}"/>
              </a:ext>
            </a:extLst>
          </p:cNvPr>
          <p:cNvSpPr/>
          <p:nvPr/>
        </p:nvSpPr>
        <p:spPr>
          <a:xfrm>
            <a:off x="6835292" y="4715900"/>
            <a:ext cx="4339635" cy="85946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</a:rPr>
              <a:t>           초음파 센서                       </a:t>
            </a:r>
            <a:endParaRPr lang="ko-KR" altLang="en-US" b="1"/>
          </a:p>
        </p:txBody>
      </p:sp>
      <p:pic>
        <p:nvPicPr>
          <p:cNvPr id="25" name="그래픽 4" descr="汽車 단색으로 채워진">
            <a:extLst>
              <a:ext uri="{FF2B5EF4-FFF2-40B4-BE49-F238E27FC236}">
                <a16:creationId xmlns:a16="http://schemas.microsoft.com/office/drawing/2014/main" id="{B5FE5C42-6FE3-43C2-8B8D-A91D78B52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9066" y="4816539"/>
            <a:ext cx="813759" cy="77062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E703A34-7B5F-4844-9DF6-A570CEA0DB7A}"/>
              </a:ext>
            </a:extLst>
          </p:cNvPr>
          <p:cNvSpPr/>
          <p:nvPr/>
        </p:nvSpPr>
        <p:spPr>
          <a:xfrm>
            <a:off x="6835291" y="2788488"/>
            <a:ext cx="4339635" cy="8706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</a:rPr>
              <a:t>          USB Camera                     </a:t>
            </a:r>
            <a:endParaRPr lang="ko-KR" altLang="en-US" b="1"/>
          </a:p>
        </p:txBody>
      </p:sp>
      <p:pic>
        <p:nvPicPr>
          <p:cNvPr id="27" name="그래픽 4" descr="汽車 단색으로 채워진">
            <a:extLst>
              <a:ext uri="{FF2B5EF4-FFF2-40B4-BE49-F238E27FC236}">
                <a16:creationId xmlns:a16="http://schemas.microsoft.com/office/drawing/2014/main" id="{D011AD5C-D2A2-47A1-82F5-850294FF1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9065" y="2889127"/>
            <a:ext cx="813759" cy="77062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CB26A2-59CA-4F31-B241-9AE708F66810}"/>
              </a:ext>
            </a:extLst>
          </p:cNvPr>
          <p:cNvSpPr/>
          <p:nvPr/>
        </p:nvSpPr>
        <p:spPr>
          <a:xfrm>
            <a:off x="6835291" y="3718577"/>
            <a:ext cx="4344232" cy="93359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</a:rPr>
              <a:t>          LiDAR 센서                       </a:t>
            </a:r>
            <a:endParaRPr lang="ko-KR" altLang="en-US" b="1"/>
          </a:p>
        </p:txBody>
      </p:sp>
      <p:pic>
        <p:nvPicPr>
          <p:cNvPr id="29" name="그래픽 4" descr="汽車 단색으로 채워진">
            <a:extLst>
              <a:ext uri="{FF2B5EF4-FFF2-40B4-BE49-F238E27FC236}">
                <a16:creationId xmlns:a16="http://schemas.microsoft.com/office/drawing/2014/main" id="{78F0CBE9-E578-4E07-AC05-676118972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9065" y="3852832"/>
            <a:ext cx="813759" cy="770628"/>
          </a:xfrm>
          <a:prstGeom prst="rect">
            <a:avLst/>
          </a:prstGeom>
        </p:spPr>
      </p:pic>
      <p:pic>
        <p:nvPicPr>
          <p:cNvPr id="16" name="그림 16" descr="타기, 트랙, 레이싱이(가) 표시된 사진&#10;&#10;자동 생성된 설명">
            <a:extLst>
              <a:ext uri="{FF2B5EF4-FFF2-40B4-BE49-F238E27FC236}">
                <a16:creationId xmlns:a16="http://schemas.microsoft.com/office/drawing/2014/main" id="{C57B486F-857D-4D28-BF90-64E6349EA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608" y="1842001"/>
            <a:ext cx="5072332" cy="37203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3FF76D-E8BB-4016-8D9F-4A356085DFF9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49D08B2-D7D4-4A0B-87AC-607BF4C31269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A993C6-A131-4DA6-9D6D-F0E354F8A8F8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BA2865A-564E-4D6D-A1B0-3440E4DB1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11" name="Freeform 36">
            <a:extLst>
              <a:ext uri="{FF2B5EF4-FFF2-40B4-BE49-F238E27FC236}">
                <a16:creationId xmlns:a16="http://schemas.microsoft.com/office/drawing/2014/main" id="{8ABEBB85-0177-454F-8E0D-933401FB321A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자유형 23">
            <a:extLst>
              <a:ext uri="{FF2B5EF4-FFF2-40B4-BE49-F238E27FC236}">
                <a16:creationId xmlns:a16="http://schemas.microsoft.com/office/drawing/2014/main" id="{779EDA67-CDBB-491D-83A3-B5A05D814766}"/>
              </a:ext>
            </a:extLst>
          </p:cNvPr>
          <p:cNvSpPr>
            <a:spLocks/>
          </p:cNvSpPr>
          <p:nvPr/>
        </p:nvSpPr>
        <p:spPr bwMode="auto">
          <a:xfrm>
            <a:off x="586593" y="3146789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388862E-4264-430F-819F-A5AA8743731E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5780" y="2570492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4" name="Group 12">
            <a:extLst>
              <a:ext uri="{FF2B5EF4-FFF2-40B4-BE49-F238E27FC236}">
                <a16:creationId xmlns:a16="http://schemas.microsoft.com/office/drawing/2014/main" id="{971A9B79-9167-416D-984C-C863E2552C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14034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9CC8B8E3-C19D-45EB-9637-D75291DFF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6A6FC803-AFCF-4493-89DD-51DB0B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56C614-11C5-475E-848D-1F8860506362}"/>
              </a:ext>
            </a:extLst>
          </p:cNvPr>
          <p:cNvSpPr/>
          <p:nvPr/>
        </p:nvSpPr>
        <p:spPr>
          <a:xfrm>
            <a:off x="195472" y="1752243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>
                <a:ea typeface="맑은 고딕"/>
              </a:rPr>
              <a:t>개 요</a:t>
            </a: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1D320126-19C6-43FD-A34A-E5DED2EC5996}"/>
              </a:ext>
            </a:extLst>
          </p:cNvPr>
          <p:cNvSpPr>
            <a:spLocks/>
          </p:cNvSpPr>
          <p:nvPr/>
        </p:nvSpPr>
        <p:spPr bwMode="auto">
          <a:xfrm>
            <a:off x="433760" y="1894772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011952E4-DE1C-4EA4-B063-6C3D384E0D7F}"/>
              </a:ext>
            </a:extLst>
          </p:cNvPr>
          <p:cNvSpPr/>
          <p:nvPr/>
        </p:nvSpPr>
        <p:spPr>
          <a:xfrm>
            <a:off x="744642" y="1757970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700" b="1">
                <a:ea typeface="맑은 고딕"/>
              </a:rPr>
              <a:t>02</a:t>
            </a:r>
            <a:endParaRPr lang="en-US" altLang="ko-KR" sz="7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045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프로젝트 개요 - 소프트웨어 구성도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>
            <a:extLst>
              <a:ext uri="{FF2B5EF4-FFF2-40B4-BE49-F238E27FC236}">
                <a16:creationId xmlns:a16="http://schemas.microsoft.com/office/drawing/2014/main" id="{76612A0F-0299-40D0-BC96-B8755BAF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10" y="1355049"/>
            <a:ext cx="8105954" cy="4622354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B00387-6AD5-4098-B869-36DDC54C7F70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432FE53-9FE4-44FE-A780-4633F746F7B7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E8B4E3D-DFE9-435B-A166-C0C65B22C813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DC2BF5B-37B6-4EC6-A8D0-2CEDFE4D8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44" name="Freeform 36">
            <a:extLst>
              <a:ext uri="{FF2B5EF4-FFF2-40B4-BE49-F238E27FC236}">
                <a16:creationId xmlns:a16="http://schemas.microsoft.com/office/drawing/2014/main" id="{74C97330-CDF4-44EB-9CB6-D76E8ACC214B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자유형 23">
            <a:extLst>
              <a:ext uri="{FF2B5EF4-FFF2-40B4-BE49-F238E27FC236}">
                <a16:creationId xmlns:a16="http://schemas.microsoft.com/office/drawing/2014/main" id="{9F0C06DB-E5C4-4227-B3A9-6E008E1B97CE}"/>
              </a:ext>
            </a:extLst>
          </p:cNvPr>
          <p:cNvSpPr>
            <a:spLocks/>
          </p:cNvSpPr>
          <p:nvPr/>
        </p:nvSpPr>
        <p:spPr bwMode="auto">
          <a:xfrm>
            <a:off x="586593" y="3146789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C68F3993-73E7-41FE-B924-D34705585722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5780" y="2570492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Group 12">
            <a:extLst>
              <a:ext uri="{FF2B5EF4-FFF2-40B4-BE49-F238E27FC236}">
                <a16:creationId xmlns:a16="http://schemas.microsoft.com/office/drawing/2014/main" id="{2AE7DBCD-9FD0-45D2-9B31-79D80FD508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14034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7F2D71F1-DE87-44C8-9DF2-D9D80F3CA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48058566-81BC-41B8-AD14-7F263FF36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168FF3D-AB67-43E8-8537-B56BD95EFF89}"/>
              </a:ext>
            </a:extLst>
          </p:cNvPr>
          <p:cNvSpPr/>
          <p:nvPr/>
        </p:nvSpPr>
        <p:spPr>
          <a:xfrm>
            <a:off x="195472" y="1752243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>
                <a:ea typeface="맑은 고딕"/>
              </a:rPr>
              <a:t>개 요</a:t>
            </a: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654582F7-5603-4171-8E9C-689BC8F9C8BC}"/>
              </a:ext>
            </a:extLst>
          </p:cNvPr>
          <p:cNvSpPr>
            <a:spLocks/>
          </p:cNvSpPr>
          <p:nvPr/>
        </p:nvSpPr>
        <p:spPr bwMode="auto">
          <a:xfrm>
            <a:off x="433760" y="1894772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8" name="말풍선: 모서리가 둥근 사각형 57">
            <a:extLst>
              <a:ext uri="{FF2B5EF4-FFF2-40B4-BE49-F238E27FC236}">
                <a16:creationId xmlns:a16="http://schemas.microsoft.com/office/drawing/2014/main" id="{6E040004-B063-48FD-86F0-67DF2FC1C4B6}"/>
              </a:ext>
            </a:extLst>
          </p:cNvPr>
          <p:cNvSpPr/>
          <p:nvPr/>
        </p:nvSpPr>
        <p:spPr>
          <a:xfrm>
            <a:off x="744642" y="1757970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700" b="1">
                <a:ea typeface="맑은 고딕"/>
              </a:rPr>
              <a:t>02</a:t>
            </a:r>
            <a:endParaRPr lang="en-US" altLang="ko-KR" sz="7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8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프로젝트 개요 - 기대 효과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6">
            <a:extLst>
              <a:ext uri="{FF2B5EF4-FFF2-40B4-BE49-F238E27FC236}">
                <a16:creationId xmlns:a16="http://schemas.microsoft.com/office/drawing/2014/main" id="{FC26FAFB-D45B-4B03-9FEB-0C4008495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173" y="1251476"/>
            <a:ext cx="2268747" cy="1695238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D429D7C0-F68B-4FCB-A946-4EF10A197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297" y="1955049"/>
            <a:ext cx="2326257" cy="1294929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그림 2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7105ED3-CDA7-40BC-A7E3-A29BE3DC3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880" y="4290468"/>
            <a:ext cx="2124075" cy="1733550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그림 25">
            <a:extLst>
              <a:ext uri="{FF2B5EF4-FFF2-40B4-BE49-F238E27FC236}">
                <a16:creationId xmlns:a16="http://schemas.microsoft.com/office/drawing/2014/main" id="{B05E8D84-37E6-49A7-9195-BBAF3E6AB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837" y="3799936"/>
            <a:ext cx="2000250" cy="2133600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그림 26">
            <a:extLst>
              <a:ext uri="{FF2B5EF4-FFF2-40B4-BE49-F238E27FC236}">
                <a16:creationId xmlns:a16="http://schemas.microsoft.com/office/drawing/2014/main" id="{E4782764-F864-43AC-877F-FD29FC32E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8578" y="2397234"/>
            <a:ext cx="1695450" cy="1485900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그림 2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EA19D61-B877-46EA-8ED4-0C250B0D9A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3994" y="1448698"/>
            <a:ext cx="1575220" cy="1358301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그림 29">
            <a:extLst>
              <a:ext uri="{FF2B5EF4-FFF2-40B4-BE49-F238E27FC236}">
                <a16:creationId xmlns:a16="http://schemas.microsoft.com/office/drawing/2014/main" id="{A1C9322B-02AA-4218-93E3-5F40BB0F0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2053" y="4025434"/>
            <a:ext cx="1691677" cy="1678378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1BDC2F6-1250-49A3-918E-D90D9852FD63}"/>
              </a:ext>
            </a:extLst>
          </p:cNvPr>
          <p:cNvSpPr txBox="1"/>
          <p:nvPr/>
        </p:nvSpPr>
        <p:spPr>
          <a:xfrm>
            <a:off x="2393577" y="5957047"/>
            <a:ext cx="13088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AR Tag</a:t>
            </a:r>
            <a:endParaRPr lang="ko-KR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7D8A3E-C456-43D6-ADF2-7A6E36F0FEA5}"/>
              </a:ext>
            </a:extLst>
          </p:cNvPr>
          <p:cNvSpPr txBox="1"/>
          <p:nvPr/>
        </p:nvSpPr>
        <p:spPr>
          <a:xfrm>
            <a:off x="7447430" y="2886635"/>
            <a:ext cx="11295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LiDAR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FE4914-FB86-49DE-B36D-688FF877EA06}"/>
              </a:ext>
            </a:extLst>
          </p:cNvPr>
          <p:cNvSpPr txBox="1"/>
          <p:nvPr/>
        </p:nvSpPr>
        <p:spPr>
          <a:xfrm>
            <a:off x="2382371" y="2965076"/>
            <a:ext cx="13424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PYTHON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BC1BF7-2269-4B94-AF33-870D94DC07EC}"/>
              </a:ext>
            </a:extLst>
          </p:cNvPr>
          <p:cNvSpPr txBox="1"/>
          <p:nvPr/>
        </p:nvSpPr>
        <p:spPr>
          <a:xfrm>
            <a:off x="4814047" y="3917576"/>
            <a:ext cx="13424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OpenCV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E7D4B6-D95E-4AFF-AEB4-5EFC706A6B6D}"/>
              </a:ext>
            </a:extLst>
          </p:cNvPr>
          <p:cNvSpPr txBox="1"/>
          <p:nvPr/>
        </p:nvSpPr>
        <p:spPr>
          <a:xfrm>
            <a:off x="6147547" y="5710517"/>
            <a:ext cx="1510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PID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B0AE0-537D-41B5-9B2C-AC2FB1EA7B78}"/>
              </a:ext>
            </a:extLst>
          </p:cNvPr>
          <p:cNvSpPr txBox="1"/>
          <p:nvPr/>
        </p:nvSpPr>
        <p:spPr>
          <a:xfrm>
            <a:off x="10181665" y="3334870"/>
            <a:ext cx="11295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ROS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9ACAB4-BC7A-493D-A12A-466A945A919F}"/>
              </a:ext>
            </a:extLst>
          </p:cNvPr>
          <p:cNvSpPr txBox="1"/>
          <p:nvPr/>
        </p:nvSpPr>
        <p:spPr>
          <a:xfrm>
            <a:off x="9453282" y="6080311"/>
            <a:ext cx="11295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Linux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C8FCF1-7DBE-4386-B4E2-161CEC980B32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81768F-A67B-4AC1-A5C9-3AA36610D8DE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B44694E-5A4E-4DED-B496-546699E362E5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4D48E3E-93BC-49E2-BCB1-91B3FBC45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10" name="Freeform 36">
            <a:extLst>
              <a:ext uri="{FF2B5EF4-FFF2-40B4-BE49-F238E27FC236}">
                <a16:creationId xmlns:a16="http://schemas.microsoft.com/office/drawing/2014/main" id="{AC75FAC2-3658-4F60-81BC-44930A18B380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자유형 23">
            <a:extLst>
              <a:ext uri="{FF2B5EF4-FFF2-40B4-BE49-F238E27FC236}">
                <a16:creationId xmlns:a16="http://schemas.microsoft.com/office/drawing/2014/main" id="{A637551D-B545-479C-8F1A-2CA8E432CC44}"/>
              </a:ext>
            </a:extLst>
          </p:cNvPr>
          <p:cNvSpPr>
            <a:spLocks/>
          </p:cNvSpPr>
          <p:nvPr/>
        </p:nvSpPr>
        <p:spPr bwMode="auto">
          <a:xfrm>
            <a:off x="586593" y="3146789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351B7977-3F1C-45BD-BF20-B206714CB614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5780" y="2570492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049388-7E12-4190-81BC-7C68490447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14034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87E6240A-831A-40FB-8F8F-985B7DCC8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B150F1F-5DDB-4B0E-88AA-7D278E4D1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729D12-03E5-47D5-BA4E-C2188BBB5CB9}"/>
              </a:ext>
            </a:extLst>
          </p:cNvPr>
          <p:cNvSpPr/>
          <p:nvPr/>
        </p:nvSpPr>
        <p:spPr>
          <a:xfrm>
            <a:off x="195472" y="1752243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>
                <a:ea typeface="맑은 고딕"/>
              </a:rPr>
              <a:t>개 요</a:t>
            </a: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253917C1-C6E3-4BF6-81EE-291D72D069BE}"/>
              </a:ext>
            </a:extLst>
          </p:cNvPr>
          <p:cNvSpPr>
            <a:spLocks/>
          </p:cNvSpPr>
          <p:nvPr/>
        </p:nvSpPr>
        <p:spPr bwMode="auto">
          <a:xfrm>
            <a:off x="433760" y="1894772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C9092400-199C-4E02-B017-32323AFB2F2D}"/>
              </a:ext>
            </a:extLst>
          </p:cNvPr>
          <p:cNvSpPr/>
          <p:nvPr/>
        </p:nvSpPr>
        <p:spPr>
          <a:xfrm>
            <a:off x="744642" y="1757970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700" b="1">
                <a:ea typeface="맑은 고딕"/>
              </a:rPr>
              <a:t>02</a:t>
            </a:r>
            <a:endParaRPr lang="en-US" altLang="ko-KR" sz="7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900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프로젝트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수행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절차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및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C34650-0C7D-4F3A-AF15-EA5F7BEE2861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A2C2387-D06D-4D43-B543-CEA3B68FA17C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148154-C4EE-42DC-AE2A-C64C64B4C921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409AEC3-5F8A-4FC5-8D2B-C6C2080A2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A80BA82-888D-47E8-A15B-5A0EB770F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01969"/>
              </p:ext>
            </p:extLst>
          </p:nvPr>
        </p:nvGraphicFramePr>
        <p:xfrm>
          <a:off x="1752659" y="1333943"/>
          <a:ext cx="9501843" cy="4667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578">
                  <a:extLst>
                    <a:ext uri="{9D8B030D-6E8A-4147-A177-3AD203B41FA5}">
                      <a16:colId xmlns:a16="http://schemas.microsoft.com/office/drawing/2014/main" val="1767468024"/>
                    </a:ext>
                  </a:extLst>
                </a:gridCol>
                <a:gridCol w="1893198">
                  <a:extLst>
                    <a:ext uri="{9D8B030D-6E8A-4147-A177-3AD203B41FA5}">
                      <a16:colId xmlns:a16="http://schemas.microsoft.com/office/drawing/2014/main" val="3236771470"/>
                    </a:ext>
                  </a:extLst>
                </a:gridCol>
                <a:gridCol w="368793">
                  <a:extLst>
                    <a:ext uri="{9D8B030D-6E8A-4147-A177-3AD203B41FA5}">
                      <a16:colId xmlns:a16="http://schemas.microsoft.com/office/drawing/2014/main" val="3437862750"/>
                    </a:ext>
                  </a:extLst>
                </a:gridCol>
                <a:gridCol w="368793">
                  <a:extLst>
                    <a:ext uri="{9D8B030D-6E8A-4147-A177-3AD203B41FA5}">
                      <a16:colId xmlns:a16="http://schemas.microsoft.com/office/drawing/2014/main" val="512654920"/>
                    </a:ext>
                  </a:extLst>
                </a:gridCol>
                <a:gridCol w="368793">
                  <a:extLst>
                    <a:ext uri="{9D8B030D-6E8A-4147-A177-3AD203B41FA5}">
                      <a16:colId xmlns:a16="http://schemas.microsoft.com/office/drawing/2014/main" val="960986700"/>
                    </a:ext>
                  </a:extLst>
                </a:gridCol>
                <a:gridCol w="368793">
                  <a:extLst>
                    <a:ext uri="{9D8B030D-6E8A-4147-A177-3AD203B41FA5}">
                      <a16:colId xmlns:a16="http://schemas.microsoft.com/office/drawing/2014/main" val="509680941"/>
                    </a:ext>
                  </a:extLst>
                </a:gridCol>
                <a:gridCol w="368793">
                  <a:extLst>
                    <a:ext uri="{9D8B030D-6E8A-4147-A177-3AD203B41FA5}">
                      <a16:colId xmlns:a16="http://schemas.microsoft.com/office/drawing/2014/main" val="3706357631"/>
                    </a:ext>
                  </a:extLst>
                </a:gridCol>
                <a:gridCol w="368793">
                  <a:extLst>
                    <a:ext uri="{9D8B030D-6E8A-4147-A177-3AD203B41FA5}">
                      <a16:colId xmlns:a16="http://schemas.microsoft.com/office/drawing/2014/main" val="385615891"/>
                    </a:ext>
                  </a:extLst>
                </a:gridCol>
                <a:gridCol w="368793">
                  <a:extLst>
                    <a:ext uri="{9D8B030D-6E8A-4147-A177-3AD203B41FA5}">
                      <a16:colId xmlns:a16="http://schemas.microsoft.com/office/drawing/2014/main" val="2353733906"/>
                    </a:ext>
                  </a:extLst>
                </a:gridCol>
                <a:gridCol w="368793">
                  <a:extLst>
                    <a:ext uri="{9D8B030D-6E8A-4147-A177-3AD203B41FA5}">
                      <a16:colId xmlns:a16="http://schemas.microsoft.com/office/drawing/2014/main" val="1715902965"/>
                    </a:ext>
                  </a:extLst>
                </a:gridCol>
                <a:gridCol w="368793">
                  <a:extLst>
                    <a:ext uri="{9D8B030D-6E8A-4147-A177-3AD203B41FA5}">
                      <a16:colId xmlns:a16="http://schemas.microsoft.com/office/drawing/2014/main" val="3960676007"/>
                    </a:ext>
                  </a:extLst>
                </a:gridCol>
                <a:gridCol w="368793">
                  <a:extLst>
                    <a:ext uri="{9D8B030D-6E8A-4147-A177-3AD203B41FA5}">
                      <a16:colId xmlns:a16="http://schemas.microsoft.com/office/drawing/2014/main" val="3233926843"/>
                    </a:ext>
                  </a:extLst>
                </a:gridCol>
                <a:gridCol w="368793">
                  <a:extLst>
                    <a:ext uri="{9D8B030D-6E8A-4147-A177-3AD203B41FA5}">
                      <a16:colId xmlns:a16="http://schemas.microsoft.com/office/drawing/2014/main" val="668093680"/>
                    </a:ext>
                  </a:extLst>
                </a:gridCol>
                <a:gridCol w="368793">
                  <a:extLst>
                    <a:ext uri="{9D8B030D-6E8A-4147-A177-3AD203B41FA5}">
                      <a16:colId xmlns:a16="http://schemas.microsoft.com/office/drawing/2014/main" val="2834438086"/>
                    </a:ext>
                  </a:extLst>
                </a:gridCol>
                <a:gridCol w="368793">
                  <a:extLst>
                    <a:ext uri="{9D8B030D-6E8A-4147-A177-3AD203B41FA5}">
                      <a16:colId xmlns:a16="http://schemas.microsoft.com/office/drawing/2014/main" val="1566374338"/>
                    </a:ext>
                  </a:extLst>
                </a:gridCol>
                <a:gridCol w="368793">
                  <a:extLst>
                    <a:ext uri="{9D8B030D-6E8A-4147-A177-3AD203B41FA5}">
                      <a16:colId xmlns:a16="http://schemas.microsoft.com/office/drawing/2014/main" val="2098939212"/>
                    </a:ext>
                  </a:extLst>
                </a:gridCol>
                <a:gridCol w="368793">
                  <a:extLst>
                    <a:ext uri="{9D8B030D-6E8A-4147-A177-3AD203B41FA5}">
                      <a16:colId xmlns:a16="http://schemas.microsoft.com/office/drawing/2014/main" val="2100154394"/>
                    </a:ext>
                  </a:extLst>
                </a:gridCol>
                <a:gridCol w="368793">
                  <a:extLst>
                    <a:ext uri="{9D8B030D-6E8A-4147-A177-3AD203B41FA5}">
                      <a16:colId xmlns:a16="http://schemas.microsoft.com/office/drawing/2014/main" val="2718837314"/>
                    </a:ext>
                  </a:extLst>
                </a:gridCol>
                <a:gridCol w="368793">
                  <a:extLst>
                    <a:ext uri="{9D8B030D-6E8A-4147-A177-3AD203B41FA5}">
                      <a16:colId xmlns:a16="http://schemas.microsoft.com/office/drawing/2014/main" val="1458281011"/>
                    </a:ext>
                  </a:extLst>
                </a:gridCol>
                <a:gridCol w="368793">
                  <a:extLst>
                    <a:ext uri="{9D8B030D-6E8A-4147-A177-3AD203B41FA5}">
                      <a16:colId xmlns:a16="http://schemas.microsoft.com/office/drawing/2014/main" val="2254753566"/>
                    </a:ext>
                  </a:extLst>
                </a:gridCol>
                <a:gridCol w="368793">
                  <a:extLst>
                    <a:ext uri="{9D8B030D-6E8A-4147-A177-3AD203B41FA5}">
                      <a16:colId xmlns:a16="http://schemas.microsoft.com/office/drawing/2014/main" val="4045095494"/>
                    </a:ext>
                  </a:extLst>
                </a:gridCol>
              </a:tblGrid>
              <a:tr h="589606"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Aug</a:t>
                      </a:r>
                      <a:endParaRPr lang="en-US" altLang="ko-KR">
                        <a:effectLst/>
                      </a:endParaRPr>
                    </a:p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24 ~ 27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9626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Aug / Sep</a:t>
                      </a:r>
                      <a:endParaRPr lang="en-US" altLang="ko-KR">
                        <a:effectLst/>
                      </a:endParaRPr>
                    </a:p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30 ~ 31 / 1 ~ 3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792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Sep</a:t>
                      </a:r>
                      <a:endParaRPr lang="en-US" altLang="ko-KR">
                        <a:effectLst/>
                      </a:endParaRPr>
                    </a:p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6 ~ 10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4AD6B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Sep</a:t>
                      </a:r>
                      <a:endParaRPr lang="en-US" altLang="ko-KR">
                        <a:effectLst/>
                      </a:endParaRPr>
                    </a:p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13 ~ 17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4C9D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613443"/>
                  </a:ext>
                </a:extLst>
              </a:tr>
              <a:tr h="491339"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DC0C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W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DC0C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DC0C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F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DC0C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M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BE9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BE9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W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BE9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BE9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F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BE9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M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DAF7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DAF7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W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DAF7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DAF7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F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DAF7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M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W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F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18449775"/>
                  </a:ext>
                </a:extLst>
              </a:tr>
              <a:tr h="50771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kern="1200">
                          <a:effectLst/>
                        </a:rPr>
                        <a:t>기획</a:t>
                      </a:r>
                    </a:p>
                  </a:txBody>
                  <a:tcPr marL="0" marR="0" marT="0" marB="0" anchor="ctr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>
                          <a:effectLst/>
                        </a:rPr>
                        <a:t>기획</a:t>
                      </a: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9626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065952"/>
                  </a:ext>
                </a:extLst>
              </a:tr>
              <a:tr h="491339">
                <a:tc rowSpan="5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kern="1200">
                        <a:effectLst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kern="1200">
                          <a:effectLst/>
                        </a:rPr>
                        <a:t>미</a:t>
                      </a:r>
                      <a:endParaRPr lang="ko-KR"/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kern="1200">
                        <a:effectLst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kern="1200">
                          <a:effectLst/>
                        </a:rPr>
                        <a:t>션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kern="1200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>
                          <a:effectLst/>
                        </a:rPr>
                        <a:t>차선 주행</a:t>
                      </a: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9626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792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4AD6B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4C9D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984972"/>
                  </a:ext>
                </a:extLst>
              </a:tr>
              <a:tr h="5077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>
                          <a:effectLst/>
                        </a:rPr>
                        <a:t>주차</a:t>
                      </a: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9626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792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4AD6B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052556"/>
                  </a:ext>
                </a:extLst>
              </a:tr>
              <a:tr h="58960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>
                          <a:effectLst/>
                        </a:rPr>
                        <a:t>경사로 주행</a:t>
                      </a: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4AD6B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197153"/>
                  </a:ext>
                </a:extLst>
              </a:tr>
              <a:tr h="4913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altLang="ko-KR" sz="1800" kern="1200">
                          <a:effectLst/>
                        </a:rPr>
                        <a:t>YOLO</a:t>
                      </a:r>
                      <a:r>
                        <a:rPr lang="ko-KR" altLang="en-US" sz="1800" kern="1200">
                          <a:effectLst/>
                        </a:rPr>
                        <a:t>미션</a:t>
                      </a: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4AD6B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70099"/>
                  </a:ext>
                </a:extLst>
              </a:tr>
              <a:tr h="49133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0" marR="0" marT="0" marB="0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kern="1200">
                          <a:effectLst/>
                        </a:rPr>
                        <a:t>장애물 회피</a:t>
                      </a: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>
                    <a:solidFill>
                      <a:srgbClr val="4AD6B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586852"/>
                  </a:ext>
                </a:extLst>
              </a:tr>
              <a:tr h="507717"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kern="1200">
                          <a:effectLst/>
                        </a:rPr>
                        <a:t>취합</a:t>
                      </a:r>
                    </a:p>
                  </a:txBody>
                  <a:tcPr marL="0" marR="0" marT="0" marB="0" anchor="ctr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Main</a:t>
                      </a:r>
                      <a:r>
                        <a:rPr lang="en-US" altLang="ko-KR" sz="1800" kern="1200">
                          <a:effectLst/>
                        </a:rPr>
                        <a:t> </a:t>
                      </a:r>
                      <a:r>
                        <a:rPr lang="ko-KR" altLang="en-US" sz="1800" kern="1200">
                          <a:effectLst/>
                        </a:rPr>
                        <a:t>코드</a:t>
                      </a: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F2F2F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4AD6B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4C9D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222179"/>
                  </a:ext>
                </a:extLst>
              </a:tr>
            </a:tbl>
          </a:graphicData>
        </a:graphic>
      </p:graphicFrame>
      <p:sp>
        <p:nvSpPr>
          <p:cNvPr id="2" name="Freeform 36">
            <a:extLst>
              <a:ext uri="{FF2B5EF4-FFF2-40B4-BE49-F238E27FC236}">
                <a16:creationId xmlns:a16="http://schemas.microsoft.com/office/drawing/2014/main" id="{A215293A-4C32-4A07-92C3-8CC1D2882C80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자유형 23">
            <a:extLst>
              <a:ext uri="{FF2B5EF4-FFF2-40B4-BE49-F238E27FC236}">
                <a16:creationId xmlns:a16="http://schemas.microsoft.com/office/drawing/2014/main" id="{71196397-BD8A-4EB8-9D9F-9FCFF348705C}"/>
              </a:ext>
            </a:extLst>
          </p:cNvPr>
          <p:cNvSpPr>
            <a:spLocks/>
          </p:cNvSpPr>
          <p:nvPr/>
        </p:nvSpPr>
        <p:spPr bwMode="auto">
          <a:xfrm>
            <a:off x="586593" y="3146789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" name="Group 12">
            <a:extLst>
              <a:ext uri="{FF2B5EF4-FFF2-40B4-BE49-F238E27FC236}">
                <a16:creationId xmlns:a16="http://schemas.microsoft.com/office/drawing/2014/main" id="{205D4DD8-0F88-4895-8913-9F48EF4B9E8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14034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C59A3D3E-4123-45EA-AD11-522D0B836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30D9F61-FC2C-4FBB-9C3D-48F362843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4B4B25-0997-4927-AD28-AE2D62ED74F2}"/>
              </a:ext>
            </a:extLst>
          </p:cNvPr>
          <p:cNvSpPr/>
          <p:nvPr/>
        </p:nvSpPr>
        <p:spPr>
          <a:xfrm>
            <a:off x="185702" y="2367704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err="1">
                <a:ea typeface="맑은 고딕"/>
              </a:rPr>
              <a:t>수행절차</a:t>
            </a:r>
            <a:r>
              <a:rPr lang="en-US" altLang="ko-KR" sz="800">
                <a:ea typeface="맑은 고딕"/>
              </a:rPr>
              <a:t> </a:t>
            </a:r>
            <a:endParaRPr lang="ko-KR" altLang="en-US" sz="800" err="1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EED54463-8373-44CD-B06C-1022E52F25BF}"/>
              </a:ext>
            </a:extLst>
          </p:cNvPr>
          <p:cNvSpPr>
            <a:spLocks/>
          </p:cNvSpPr>
          <p:nvPr/>
        </p:nvSpPr>
        <p:spPr bwMode="auto">
          <a:xfrm>
            <a:off x="590068" y="1943618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2C78A629-44FF-4400-AA78-518D0228FF67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419703" y="2531415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4" name="말풍선: 모서리가 둥근 사각형 33">
            <a:extLst>
              <a:ext uri="{FF2B5EF4-FFF2-40B4-BE49-F238E27FC236}">
                <a16:creationId xmlns:a16="http://schemas.microsoft.com/office/drawing/2014/main" id="{4C56DE44-CE43-4198-966D-3F0046CAC131}"/>
              </a:ext>
            </a:extLst>
          </p:cNvPr>
          <p:cNvSpPr/>
          <p:nvPr/>
        </p:nvSpPr>
        <p:spPr>
          <a:xfrm>
            <a:off x="783719" y="2256201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700" b="1">
                <a:ea typeface="맑은 고딕"/>
              </a:rPr>
              <a:t>03</a:t>
            </a:r>
            <a:endParaRPr lang="en-US" altLang="ko-KR" sz="7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986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프로젝트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수행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절차</a:t>
            </a:r>
            <a:r>
              <a:rPr lang="en-US" altLang="ko-KR" sz="2400" b="1" i="1" kern="0">
                <a:solidFill>
                  <a:schemeClr val="tx1"/>
                </a:solidFill>
                <a:ea typeface="맑은 고딕"/>
              </a:rPr>
              <a:t> 및 </a:t>
            </a:r>
            <a:r>
              <a:rPr lang="en-US" altLang="ko-KR" sz="2400" b="1" i="1" kern="0" err="1">
                <a:solidFill>
                  <a:schemeClr val="tx1"/>
                </a:solidFill>
                <a:ea typeface="맑은 고딕"/>
              </a:rPr>
              <a:t>방법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80C899AF-2E6C-4077-8335-5AB0987D79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0307365"/>
              </p:ext>
            </p:extLst>
          </p:nvPr>
        </p:nvGraphicFramePr>
        <p:xfrm>
          <a:off x="1513561" y="1064711"/>
          <a:ext cx="10065033" cy="537375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747038">
                  <a:extLst>
                    <a:ext uri="{9D8B030D-6E8A-4147-A177-3AD203B41FA5}">
                      <a16:colId xmlns:a16="http://schemas.microsoft.com/office/drawing/2014/main" val="2961804589"/>
                    </a:ext>
                  </a:extLst>
                </a:gridCol>
                <a:gridCol w="1870064">
                  <a:extLst>
                    <a:ext uri="{9D8B030D-6E8A-4147-A177-3AD203B41FA5}">
                      <a16:colId xmlns:a16="http://schemas.microsoft.com/office/drawing/2014/main" val="573580078"/>
                    </a:ext>
                  </a:extLst>
                </a:gridCol>
                <a:gridCol w="3309529">
                  <a:extLst>
                    <a:ext uri="{9D8B030D-6E8A-4147-A177-3AD203B41FA5}">
                      <a16:colId xmlns:a16="http://schemas.microsoft.com/office/drawing/2014/main" val="2724684005"/>
                    </a:ext>
                  </a:extLst>
                </a:gridCol>
                <a:gridCol w="3138402">
                  <a:extLst>
                    <a:ext uri="{9D8B030D-6E8A-4147-A177-3AD203B41FA5}">
                      <a16:colId xmlns:a16="http://schemas.microsoft.com/office/drawing/2014/main" val="30809343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구분​</a:t>
                      </a:r>
                      <a:endParaRPr lang="ko-KR" altLang="en-US" sz="18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기간​</a:t>
                      </a:r>
                      <a:endParaRPr lang="ko-KR" altLang="en-US" sz="18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활동​</a:t>
                      </a:r>
                      <a:endParaRPr lang="ko-KR" altLang="en-US" sz="18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비고​</a:t>
                      </a:r>
                      <a:endParaRPr lang="ko-KR" altLang="en-US" sz="18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7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기획</a:t>
                      </a: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ko-K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▶</a:t>
                      </a:r>
                      <a:r>
                        <a:rPr lang="af-ZA" sz="14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8/24</a:t>
                      </a:r>
                      <a:r>
                        <a:rPr lang="en-US" altLang="ko-KR" sz="14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~ 8/25</a:t>
                      </a:r>
                      <a:endParaRPr lang="af-ZA" altLang="ko-KR" sz="140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▶ </a:t>
                      </a:r>
                      <a:r>
                        <a:rPr lang="ko-KR" altLang="en-US" sz="14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코드 구조 기획</a:t>
                      </a:r>
                      <a:endParaRPr lang="ko-KR" alt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▶ 브레인스토밍 그래프 작성</a:t>
                      </a:r>
                      <a:endParaRPr lang="ko-KR" altLang="en-US" sz="140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▶ </a:t>
                      </a:r>
                      <a:r>
                        <a:rPr lang="en-US" altLang="ko-KR" sz="1400" b="0" i="0" u="none" strike="noStrike" noProof="0" err="1">
                          <a:effectLst/>
                          <a:latin typeface="맑은 고딕"/>
                          <a:ea typeface="맑은 고딕"/>
                        </a:rPr>
                        <a:t>mindmeister</a:t>
                      </a:r>
                      <a:r>
                        <a:rPr lang="ko-KR" sz="1400" b="0" i="0" u="none" strike="noStrike" noProof="0"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400" b="0" i="0" u="none" strike="noStrike" noProof="0">
                          <a:effectLst/>
                          <a:latin typeface="맑은 고딕"/>
                          <a:ea typeface="맑은 고딕"/>
                        </a:rPr>
                        <a:t>활용</a:t>
                      </a: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699197"/>
                  </a:ext>
                </a:extLst>
              </a:tr>
              <a:tr h="292142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차선 주행</a:t>
                      </a:r>
                      <a:endParaRPr lang="ko-KR" altLang="en-US"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ko-K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▶ 8/24 ~ 9/15</a:t>
                      </a:r>
                      <a:endParaRPr lang="ko-KR" alt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▶ 카메라 세팅</a:t>
                      </a:r>
                      <a:endParaRPr lang="ko-KR" sz="1400"/>
                    </a:p>
                    <a:p>
                      <a:pPr lvl="0" algn="l">
                        <a:buNone/>
                      </a:pPr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▶ 차선, </a:t>
                      </a:r>
                      <a:r>
                        <a:rPr lang="ko-KR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신호등</a:t>
                      </a:r>
                      <a:r>
                        <a:rPr lang="en-US" altLang="ko-KR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 정지선 인식</a:t>
                      </a:r>
                    </a:p>
                    <a:p>
                      <a:pPr lvl="0" algn="l"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▶ 차량 제어</a:t>
                      </a:r>
                      <a:endParaRPr lang="ko-KR" sz="1400"/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"/>
                          <a:ea typeface="Malgun Gothic"/>
                        </a:rPr>
                        <a:t>▶ 카메라 영상</a:t>
                      </a:r>
                      <a:r>
                        <a:rPr lang="ko-KR" altLang="en-US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"/>
                          <a:ea typeface="Malgun Gothic"/>
                        </a:rPr>
                        <a:t> 활용</a:t>
                      </a:r>
                      <a:endParaRPr lang="ko-KR" sz="1400"/>
                    </a:p>
                    <a:p>
                      <a:pPr lvl="0" algn="l">
                        <a:buNone/>
                      </a:pPr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▶ </a:t>
                      </a:r>
                      <a:r>
                        <a:rPr lang="ko-KR" altLang="en-US" sz="14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OpenCV</a:t>
                      </a:r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활용</a:t>
                      </a:r>
                    </a:p>
                    <a:p>
                      <a:pPr lvl="0" algn="l"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▶ </a:t>
                      </a:r>
                      <a:r>
                        <a:rPr lang="ko-KR" altLang="en-US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PID 제어 활용</a:t>
                      </a:r>
                      <a:endParaRPr lang="ko-KR" sz="1400"/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477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주차</a:t>
                      </a: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ko-K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▶ 8/24 ~ 9/10</a:t>
                      </a:r>
                      <a:endParaRPr lang="af-ZA" sz="140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▶ </a:t>
                      </a:r>
                      <a:r>
                        <a:rPr lang="ko-KR" altLang="en-US" sz="14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</a:t>
                      </a:r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주차</a:t>
                      </a:r>
                    </a:p>
                    <a:p>
                      <a:pPr lvl="0" algn="l">
                        <a:buNone/>
                      </a:pPr>
                      <a:r>
                        <a:rPr lang="ko-KR" sz="1400" b="0" i="0" u="none" strike="noStrike" noProof="0">
                          <a:effectLst/>
                          <a:latin typeface="맑은 고딕"/>
                          <a:ea typeface="맑은 고딕"/>
                        </a:rPr>
                        <a:t>▶ </a:t>
                      </a:r>
                      <a:r>
                        <a:rPr lang="ko-KR" altLang="en-US" sz="1400" b="0" i="0" u="none" strike="noStrike" noProof="0">
                          <a:effectLst/>
                          <a:latin typeface="맑은 고딕"/>
                          <a:ea typeface="맑은 고딕"/>
                        </a:rPr>
                        <a:t>평행 주차</a:t>
                      </a:r>
                      <a:endParaRPr lang="ko-KR" sz="1400"/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i="0" u="none" strike="noStrike" noProof="0">
                          <a:effectLst/>
                          <a:latin typeface="맑은 고딕"/>
                          <a:ea typeface="맑은 고딕"/>
                        </a:rPr>
                        <a:t>▶ </a:t>
                      </a:r>
                      <a:r>
                        <a:rPr lang="ko-KR" altLang="en-US" sz="1400" b="0" i="0" u="none" strike="noStrike" noProof="0">
                          <a:effectLst/>
                        </a:rPr>
                        <a:t>카메라</a:t>
                      </a:r>
                      <a:r>
                        <a:rPr lang="en-US" altLang="ko-KR" sz="1400" b="0" i="0" u="none" strike="noStrike" noProof="0">
                          <a:effectLst/>
                        </a:rPr>
                        <a:t> </a:t>
                      </a:r>
                      <a:r>
                        <a:rPr lang="ko-KR" altLang="en-US" sz="1400" b="0" i="0" u="none" strike="noStrike" noProof="0">
                          <a:effectLst/>
                        </a:rPr>
                        <a:t>정보</a:t>
                      </a:r>
                      <a:r>
                        <a:rPr lang="en-US" altLang="ko-KR" sz="1400" b="0" i="0" u="none" strike="noStrike" noProof="0">
                          <a:effectLst/>
                        </a:rPr>
                        <a:t> </a:t>
                      </a:r>
                      <a:r>
                        <a:rPr lang="ko-KR" altLang="en-US" sz="1400" b="0" i="0" u="none" strike="noStrike" noProof="0">
                          <a:effectLst/>
                        </a:rPr>
                        <a:t>활용</a:t>
                      </a:r>
                      <a:endParaRPr lang="en-US" altLang="ko-KR" sz="1400"/>
                    </a:p>
                    <a:p>
                      <a:pPr marL="0" lvl="0" indent="0" algn="l">
                        <a:buNone/>
                      </a:pPr>
                      <a:r>
                        <a:rPr lang="ko-KR" sz="1400" b="0" i="0" u="none" strike="noStrike" noProof="0">
                          <a:effectLst/>
                          <a:latin typeface="맑은 고딕"/>
                          <a:ea typeface="맑은 고딕"/>
                        </a:rPr>
                        <a:t>▶ </a:t>
                      </a:r>
                      <a:r>
                        <a:rPr lang="en-US" altLang="ko-KR" sz="1400" b="0" i="0" u="none" strike="noStrike" noProof="0">
                          <a:effectLst/>
                          <a:latin typeface="맑은 고딕"/>
                          <a:ea typeface="맑은 고딕"/>
                        </a:rPr>
                        <a:t>AR</a:t>
                      </a:r>
                      <a:r>
                        <a:rPr lang="ko-KR" sz="1400" b="0" i="0" u="none" strike="noStrike" noProof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1400" b="0" i="0" u="none" strike="noStrike" noProof="0">
                          <a:effectLst/>
                          <a:latin typeface="맑은 고딕"/>
                          <a:ea typeface="맑은 고딕"/>
                        </a:rPr>
                        <a:t>Tag</a:t>
                      </a:r>
                      <a:r>
                        <a:rPr lang="ko-KR" sz="1400" b="0" i="0" u="none" strike="noStrike" noProof="0"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400" b="0" i="0" u="none" strike="noStrike" noProof="0">
                          <a:effectLst/>
                          <a:latin typeface="맑은 고딕"/>
                          <a:ea typeface="맑은 고딕"/>
                        </a:rPr>
                        <a:t>활용</a:t>
                      </a: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605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경사로 주행</a:t>
                      </a: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ko-K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▶ 9/6 ~ 9/7</a:t>
                      </a:r>
                      <a:endParaRPr lang="ko-KR" altLang="ko-KR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▶ 오르막길 인식</a:t>
                      </a:r>
                      <a:endParaRPr lang="ko-KR" sz="1400"/>
                    </a:p>
                    <a:p>
                      <a:pPr lvl="0" algn="l">
                        <a:buNone/>
                      </a:pPr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▶ 오르막, 내리막길 안전 주행</a:t>
                      </a: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▶ 카메라 </a:t>
                      </a:r>
                      <a:r>
                        <a:rPr lang="ko-KR" altLang="en-US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영상 </a:t>
                      </a:r>
                      <a:r>
                        <a:rPr lang="ko-KR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활용</a:t>
                      </a:r>
                      <a:endParaRPr lang="ko-KR" sz="1400"/>
                    </a:p>
                    <a:p>
                      <a:pPr lvl="0" algn="l">
                        <a:buNone/>
                      </a:pPr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▶ </a:t>
                      </a:r>
                      <a:r>
                        <a:rPr lang="ko-KR" altLang="en-US" sz="14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OpenCV</a:t>
                      </a:r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활용</a:t>
                      </a: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2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1" u="none" strike="noStrike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YOLO미션</a:t>
                      </a:r>
                      <a:endParaRPr lang="ko-KR" altLang="en-US" sz="1400" b="1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ko-K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▶ 9/8</a:t>
                      </a:r>
                      <a:r>
                        <a:rPr lang="af-ZA" sz="14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~ 9/10</a:t>
                      </a:r>
                      <a:endParaRPr lang="ko-KR" alt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▶ YOLO 객체 인식</a:t>
                      </a:r>
                      <a:endParaRPr lang="ko-KR" altLang="en-US" sz="140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▶ </a:t>
                      </a:r>
                      <a:r>
                        <a:rPr lang="ko-KR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YOLO 미션 주행</a:t>
                      </a:r>
                      <a:endParaRPr lang="ko-KR" sz="140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▶ 카메라 영상 활용</a:t>
                      </a:r>
                    </a:p>
                    <a:p>
                      <a:pPr lvl="0" algn="l"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▶ </a:t>
                      </a:r>
                      <a:r>
                        <a:rPr lang="en-US" altLang="ko-KR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Yolo</a:t>
                      </a:r>
                      <a:r>
                        <a:rPr lang="ko-KR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v2</a:t>
                      </a:r>
                      <a:r>
                        <a:rPr lang="ko-KR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tiny </a:t>
                      </a:r>
                      <a:r>
                        <a:rPr lang="en-US" altLang="ko-KR" sz="1400" b="0" i="0" u="none" strike="noStrike" noProof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voc</a:t>
                      </a:r>
                      <a:r>
                        <a:rPr lang="en-US" altLang="ko-KR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400" b="0" i="0" u="none" strike="noStrike" noProof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활용</a:t>
                      </a:r>
                      <a:endParaRPr lang="ko-KR" altLang="en-US" sz="1400"/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8825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최적화</a:t>
                      </a:r>
                    </a:p>
                  </a:txBody>
                  <a:tcPr marL="237379" marR="178035" marT="118689" marB="118689" anchor="ctr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C7C6C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af-ZA" altLang="ko-K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▶ 9/10</a:t>
                      </a:r>
                      <a:r>
                        <a:rPr lang="af-ZA" sz="14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~ 9/17</a:t>
                      </a:r>
                      <a:endParaRPr lang="ko-KR" alt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37379" marR="178035" marT="118689" marB="118689" anchor="ctr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C7C6C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▶ 코드 구조화 및 코드 병합</a:t>
                      </a:r>
                      <a:endParaRPr lang="ko-KR" altLang="en-US" sz="140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▶ 차선 주행 최적화</a:t>
                      </a:r>
                      <a:endParaRPr lang="ko-KR" altLang="en-US" sz="140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37379" marR="178035" marT="118689" marB="118689" anchor="ctr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C7C6C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ko-KR" alt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37379" marR="178035" marT="118689" marB="118689" anchor="ctr">
                    <a:lnL w="0">
                      <a:noFill/>
                    </a:lnL>
                    <a:lnR w="0">
                      <a:noFill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C7C6C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454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총 개발기간</a:t>
                      </a:r>
                      <a:r>
                        <a:rPr lang="ko-KR" alt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​</a:t>
                      </a:r>
                      <a:endParaRPr lang="ko-KR" altLang="en-US" sz="14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4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ko-K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▶ 8/24</a:t>
                      </a:r>
                      <a:r>
                        <a:rPr lang="en-US" altLang="ko-KR" sz="14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~ 9/17</a:t>
                      </a:r>
                      <a:endParaRPr lang="ko-KR" altLang="en-US" sz="14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altLang="en-US" sz="14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  (총 4주</a:t>
                      </a:r>
                      <a:r>
                        <a:rPr lang="en-US" altLang="ko-KR" sz="14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​</a:t>
                      </a:r>
                      <a:endParaRPr lang="ko-KR" altLang="en-US" sz="14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4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​</a:t>
                      </a:r>
                      <a:endParaRPr lang="en-US" altLang="ko-KR" sz="14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4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​</a:t>
                      </a:r>
                      <a:endParaRPr lang="en-US" altLang="ko-KR" sz="14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37380" marR="178035" marT="118690" marB="1186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4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276657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2E236E4-9AFA-4B0D-B717-07D877574587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991F4C-41A8-49FF-B8D3-6976F940F344}"/>
              </a:ext>
            </a:extLst>
          </p:cNvPr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7F552D2-4AEB-437C-A0FC-FA4B6B81FC6C}"/>
                </a:ext>
              </a:extLst>
            </p:cNvPr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8252057-4A40-4FCC-A391-62C85563C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4" name="Freeform 36">
            <a:extLst>
              <a:ext uri="{FF2B5EF4-FFF2-40B4-BE49-F238E27FC236}">
                <a16:creationId xmlns:a16="http://schemas.microsoft.com/office/drawing/2014/main" id="{E4066D34-7E5B-4605-B3F7-21A92C082122}"/>
              </a:ext>
            </a:extLst>
          </p:cNvPr>
          <p:cNvSpPr>
            <a:spLocks noEditPoints="1"/>
          </p:cNvSpPr>
          <p:nvPr/>
        </p:nvSpPr>
        <p:spPr bwMode="auto">
          <a:xfrm>
            <a:off x="604042" y="3719867"/>
            <a:ext cx="103434" cy="173967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자유형 23">
            <a:extLst>
              <a:ext uri="{FF2B5EF4-FFF2-40B4-BE49-F238E27FC236}">
                <a16:creationId xmlns:a16="http://schemas.microsoft.com/office/drawing/2014/main" id="{3FD1AB40-9F62-4C8A-885C-910E4B40EC2A}"/>
              </a:ext>
            </a:extLst>
          </p:cNvPr>
          <p:cNvSpPr>
            <a:spLocks/>
          </p:cNvSpPr>
          <p:nvPr/>
        </p:nvSpPr>
        <p:spPr bwMode="auto">
          <a:xfrm>
            <a:off x="586593" y="3146789"/>
            <a:ext cx="155707" cy="13627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27316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9" name="Group 12">
            <a:extLst>
              <a:ext uri="{FF2B5EF4-FFF2-40B4-BE49-F238E27FC236}">
                <a16:creationId xmlns:a16="http://schemas.microsoft.com/office/drawing/2014/main" id="{BCB68496-2266-4D00-9268-0B4728FB4B5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726" y="1314034"/>
            <a:ext cx="211943" cy="168596"/>
            <a:chOff x="545726" y="1314034"/>
            <a:chExt cx="841" cy="669"/>
          </a:xfrm>
          <a:solidFill>
            <a:schemeClr val="bg1"/>
          </a:solidFill>
        </p:grpSpPr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A1066F2E-E87D-43B5-BDFE-CD81AE9F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46" y="1314169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F428E0E4-6E29-4BAB-9992-EE02C65E3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26" y="1314034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2632DD-1E7C-454A-A428-9E27990E795F}"/>
              </a:ext>
            </a:extLst>
          </p:cNvPr>
          <p:cNvSpPr/>
          <p:nvPr/>
        </p:nvSpPr>
        <p:spPr>
          <a:xfrm>
            <a:off x="185702" y="2367704"/>
            <a:ext cx="612000" cy="612000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08000" rtlCol="0" anchor="b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err="1">
                <a:ea typeface="맑은 고딕"/>
              </a:rPr>
              <a:t>수행절차</a:t>
            </a:r>
            <a:r>
              <a:rPr lang="en-US" altLang="ko-KR" sz="800">
                <a:ea typeface="맑은 고딕"/>
              </a:rPr>
              <a:t> </a:t>
            </a:r>
            <a:endParaRPr lang="ko-KR" altLang="en-US" sz="800" err="1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CF3C4D5D-2F80-41B6-A87D-E9BCC5EC001D}"/>
              </a:ext>
            </a:extLst>
          </p:cNvPr>
          <p:cNvSpPr>
            <a:spLocks/>
          </p:cNvSpPr>
          <p:nvPr/>
        </p:nvSpPr>
        <p:spPr bwMode="auto">
          <a:xfrm>
            <a:off x="590068" y="1943618"/>
            <a:ext cx="129220" cy="17053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2239E18-71BD-4A16-AEDF-956B08CBD9A5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419703" y="2531415"/>
            <a:ext cx="157334" cy="1394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EC6FEDE4-D436-4169-9090-D645F4E5457A}"/>
              </a:ext>
            </a:extLst>
          </p:cNvPr>
          <p:cNvSpPr/>
          <p:nvPr/>
        </p:nvSpPr>
        <p:spPr>
          <a:xfrm>
            <a:off x="783719" y="2256201"/>
            <a:ext cx="366726" cy="223010"/>
          </a:xfrm>
          <a:prstGeom prst="wedgeRoundRectCallout">
            <a:avLst>
              <a:gd name="adj1" fmla="val -65539"/>
              <a:gd name="adj2" fmla="val 47889"/>
              <a:gd name="adj3" fmla="val 16667"/>
            </a:avLst>
          </a:prstGeom>
          <a:solidFill>
            <a:srgbClr val="61D6FF"/>
          </a:solidFill>
          <a:ln w="3175">
            <a:noFill/>
          </a:ln>
          <a:effectLst>
            <a:outerShdw blurRad="50800" dist="38100" dir="2700000" algn="tl" rotWithShape="0">
              <a:srgbClr val="27316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700" b="1">
                <a:ea typeface="맑은 고딕"/>
              </a:rPr>
              <a:t>03</a:t>
            </a:r>
            <a:endParaRPr lang="en-US" altLang="ko-KR" sz="7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9672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spAutoFit/>
      </a:bodyPr>
      <a:lstStyle>
        <a:defPPr>
          <a:defRPr b="1" dirty="0">
            <a:ea typeface="맑은 고딕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28</Slides>
  <Notes>2</Notes>
  <HiddenSlides>0</HiddenSlide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0" baseType="lpstr">
      <vt:lpstr>1_Office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revision>286</cp:revision>
  <dcterms:created xsi:type="dcterms:W3CDTF">2021-09-13T08:10:39Z</dcterms:created>
  <dcterms:modified xsi:type="dcterms:W3CDTF">2021-09-16T05:09:10Z</dcterms:modified>
</cp:coreProperties>
</file>